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DFC99-0B64-DB4F-B33B-8DC8C33A0A44}" v="12" dt="2025-09-10T15:17:5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8"/>
    <p:restoredTop sz="94747"/>
  </p:normalViewPr>
  <p:slideViewPr>
    <p:cSldViewPr snapToGrid="0">
      <p:cViewPr varScale="1">
        <p:scale>
          <a:sx n="172" d="100"/>
          <a:sy n="172" d="100"/>
        </p:scale>
        <p:origin x="20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Zhang" userId="a8dcc21bfa1fb372" providerId="LiveId" clId="{5E8359EB-B618-5143-A95A-43EF269EB82B}"/>
    <pc:docChg chg="undo custSel addSld delSld modSld sldOrd">
      <pc:chgData name="Tong Zhang" userId="a8dcc21bfa1fb372" providerId="LiveId" clId="{5E8359EB-B618-5143-A95A-43EF269EB82B}" dt="2025-09-08T23:49:27.638" v="2275" actId="1036"/>
      <pc:docMkLst>
        <pc:docMk/>
      </pc:docMkLst>
      <pc:sldChg chg="modSp mod">
        <pc:chgData name="Tong Zhang" userId="a8dcc21bfa1fb372" providerId="LiveId" clId="{5E8359EB-B618-5143-A95A-43EF269EB82B}" dt="2025-09-08T23:49:27.638" v="2275" actId="1036"/>
        <pc:sldMkLst>
          <pc:docMk/>
          <pc:sldMk cId="182717994" sldId="256"/>
        </pc:sldMkLst>
        <pc:spChg chg="mod">
          <ac:chgData name="Tong Zhang" userId="a8dcc21bfa1fb372" providerId="LiveId" clId="{5E8359EB-B618-5143-A95A-43EF269EB82B}" dt="2025-09-08T23:49:27.638" v="2275" actId="1036"/>
          <ac:spMkLst>
            <pc:docMk/>
            <pc:sldMk cId="182717994" sldId="256"/>
            <ac:spMk id="2" creationId="{566EBA44-02EA-81CF-45A2-016BB2E3EA7C}"/>
          </ac:spMkLst>
        </pc:spChg>
        <pc:picChg chg="mod modCrop">
          <ac:chgData name="Tong Zhang" userId="a8dcc21bfa1fb372" providerId="LiveId" clId="{5E8359EB-B618-5143-A95A-43EF269EB82B}" dt="2025-09-08T23:49:19.044" v="2264" actId="14100"/>
          <ac:picMkLst>
            <pc:docMk/>
            <pc:sldMk cId="182717994" sldId="256"/>
            <ac:picMk id="5" creationId="{BF0886A9-9502-287A-2F91-ED2D166C33CD}"/>
          </ac:picMkLst>
        </pc:picChg>
        <pc:picChg chg="mod">
          <ac:chgData name="Tong Zhang" userId="a8dcc21bfa1fb372" providerId="LiveId" clId="{5E8359EB-B618-5143-A95A-43EF269EB82B}" dt="2025-09-08T23:49:27.638" v="2275" actId="1036"/>
          <ac:picMkLst>
            <pc:docMk/>
            <pc:sldMk cId="182717994" sldId="256"/>
            <ac:picMk id="6" creationId="{395797CF-A601-D694-DE26-D4A1DBC96069}"/>
          </ac:picMkLst>
        </pc:picChg>
      </pc:sldChg>
      <pc:sldChg chg="modSp mod">
        <pc:chgData name="Tong Zhang" userId="a8dcc21bfa1fb372" providerId="LiveId" clId="{5E8359EB-B618-5143-A95A-43EF269EB82B}" dt="2025-09-08T23:39:43.109" v="2194" actId="404"/>
        <pc:sldMkLst>
          <pc:docMk/>
          <pc:sldMk cId="1145677577" sldId="257"/>
        </pc:sldMkLst>
        <pc:spChg chg="mod">
          <ac:chgData name="Tong Zhang" userId="a8dcc21bfa1fb372" providerId="LiveId" clId="{5E8359EB-B618-5143-A95A-43EF269EB82B}" dt="2025-09-08T22:42:39.488" v="858" actId="207"/>
          <ac:spMkLst>
            <pc:docMk/>
            <pc:sldMk cId="1145677577" sldId="257"/>
            <ac:spMk id="6" creationId="{05C511B6-5139-E1A1-0CB7-6A14BA04A03D}"/>
          </ac:spMkLst>
        </pc:spChg>
        <pc:spChg chg="mod">
          <ac:chgData name="Tong Zhang" userId="a8dcc21bfa1fb372" providerId="LiveId" clId="{5E8359EB-B618-5143-A95A-43EF269EB82B}" dt="2025-09-08T23:39:43.109" v="2194" actId="404"/>
          <ac:spMkLst>
            <pc:docMk/>
            <pc:sldMk cId="1145677577" sldId="257"/>
            <ac:spMk id="7" creationId="{CFEB3F05-7BE7-A89B-230F-19D141E2A851}"/>
          </ac:spMkLst>
        </pc:spChg>
      </pc:sldChg>
      <pc:sldChg chg="modSp mod">
        <pc:chgData name="Tong Zhang" userId="a8dcc21bfa1fb372" providerId="LiveId" clId="{5E8359EB-B618-5143-A95A-43EF269EB82B}" dt="2025-09-08T22:42:54.403" v="862" actId="207"/>
        <pc:sldMkLst>
          <pc:docMk/>
          <pc:sldMk cId="1735884159" sldId="258"/>
        </pc:sldMkLst>
        <pc:spChg chg="mod">
          <ac:chgData name="Tong Zhang" userId="a8dcc21bfa1fb372" providerId="LiveId" clId="{5E8359EB-B618-5143-A95A-43EF269EB82B}" dt="2025-09-08T22:42:53.060" v="861" actId="207"/>
          <ac:spMkLst>
            <pc:docMk/>
            <pc:sldMk cId="1735884159" sldId="258"/>
            <ac:spMk id="3" creationId="{0FA503F8-E24F-3B88-A4B4-ABF5510A5EC6}"/>
          </ac:spMkLst>
        </pc:spChg>
        <pc:spChg chg="mod">
          <ac:chgData name="Tong Zhang" userId="a8dcc21bfa1fb372" providerId="LiveId" clId="{5E8359EB-B618-5143-A95A-43EF269EB82B}" dt="2025-09-08T22:42:54.403" v="862" actId="207"/>
          <ac:spMkLst>
            <pc:docMk/>
            <pc:sldMk cId="1735884159" sldId="258"/>
            <ac:spMk id="6" creationId="{0B5271AE-C049-B71A-2A3A-4F1EF02ED8B1}"/>
          </ac:spMkLst>
        </pc:sp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9" creationId="{6207B014-5177-1550-2331-515C89446A68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1" creationId="{B6580FA4-27B7-8821-68A9-E7B3BC2C91FE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2" creationId="{8A51AADF-1E69-A476-5BC6-78A488559700}"/>
          </ac:picMkLst>
        </pc:picChg>
      </pc:sldChg>
      <pc:sldChg chg="modSp mod">
        <pc:chgData name="Tong Zhang" userId="a8dcc21bfa1fb372" providerId="LiveId" clId="{5E8359EB-B618-5143-A95A-43EF269EB82B}" dt="2025-09-08T23:40:14.052" v="2195" actId="1076"/>
        <pc:sldMkLst>
          <pc:docMk/>
          <pc:sldMk cId="1583410262" sldId="259"/>
        </pc:sldMkLst>
        <pc:spChg chg="mod">
          <ac:chgData name="Tong Zhang" userId="a8dcc21bfa1fb372" providerId="LiveId" clId="{5E8359EB-B618-5143-A95A-43EF269EB82B}" dt="2025-09-08T23:40:14.052" v="2195" actId="1076"/>
          <ac:spMkLst>
            <pc:docMk/>
            <pc:sldMk cId="1583410262" sldId="259"/>
            <ac:spMk id="3" creationId="{D81E37DE-AE6D-6857-8E37-7425F80BC401}"/>
          </ac:spMkLst>
        </pc:spChg>
        <pc:spChg chg="mod">
          <ac:chgData name="Tong Zhang" userId="a8dcc21bfa1fb372" providerId="LiveId" clId="{5E8359EB-B618-5143-A95A-43EF269EB82B}" dt="2025-09-08T22:42:50.346" v="860" actId="207"/>
          <ac:spMkLst>
            <pc:docMk/>
            <pc:sldMk cId="1583410262" sldId="259"/>
            <ac:spMk id="6" creationId="{8783FD41-045D-DE5B-BA4C-A79A871A8922}"/>
          </ac:spMkLst>
        </pc:spChg>
      </pc:sldChg>
      <pc:sldChg chg="addSp delSp modSp mod">
        <pc:chgData name="Tong Zhang" userId="a8dcc21bfa1fb372" providerId="LiveId" clId="{5E8359EB-B618-5143-A95A-43EF269EB82B}" dt="2025-09-08T22:45:42.672" v="1133" actId="1036"/>
        <pc:sldMkLst>
          <pc:docMk/>
          <pc:sldMk cId="2481516223" sldId="260"/>
        </pc:sldMkLst>
        <pc:spChg chg="mod">
          <ac:chgData name="Tong Zhang" userId="a8dcc21bfa1fb372" providerId="LiveId" clId="{5E8359EB-B618-5143-A95A-43EF269EB82B}" dt="2025-09-08T22:42:58.930" v="863" actId="207"/>
          <ac:spMkLst>
            <pc:docMk/>
            <pc:sldMk cId="2481516223" sldId="260"/>
            <ac:spMk id="6" creationId="{819D1EB8-BD55-D0CF-5E5A-9970DE21D5F1}"/>
          </ac:spMkLst>
        </pc:spChg>
        <pc:spChg chg="add mod">
          <ac:chgData name="Tong Zhang" userId="a8dcc21bfa1fb372" providerId="LiveId" clId="{5E8359EB-B618-5143-A95A-43EF269EB82B}" dt="2025-09-08T22:45:33.892" v="1120" actId="27636"/>
          <ac:spMkLst>
            <pc:docMk/>
            <pc:sldMk cId="2481516223" sldId="260"/>
            <ac:spMk id="14" creationId="{A17F7A1F-D971-C9A2-AE29-7C88CF5E9D59}"/>
          </ac:spMkLst>
        </pc:sp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5" creationId="{D80A9E6F-07EF-5B72-5E9F-156D3A0D0BEA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7" creationId="{7FE0D156-67A8-EDE3-D610-2B51631B683E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8" creationId="{308B8A2B-F20B-8F4A-C5B4-B1EF464CE652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12" creationId="{605F8BD1-05E8-B789-2991-A5235C055464}"/>
          </ac:picMkLst>
        </pc:picChg>
      </pc:sldChg>
      <pc:sldChg chg="modSp mod">
        <pc:chgData name="Tong Zhang" userId="a8dcc21bfa1fb372" providerId="LiveId" clId="{5E8359EB-B618-5143-A95A-43EF269EB82B}" dt="2025-09-08T22:46:11.563" v="1138" actId="208"/>
        <pc:sldMkLst>
          <pc:docMk/>
          <pc:sldMk cId="1611213158" sldId="262"/>
        </pc:sldMkLst>
        <pc:spChg chg="mod">
          <ac:chgData name="Tong Zhang" userId="a8dcc21bfa1fb372" providerId="LiveId" clId="{5E8359EB-B618-5143-A95A-43EF269EB82B}" dt="2025-09-08T22:45:50.985" v="1134" actId="1076"/>
          <ac:spMkLst>
            <pc:docMk/>
            <pc:sldMk cId="1611213158" sldId="262"/>
            <ac:spMk id="4" creationId="{9B8CEE10-E29E-36C7-8806-1E83CCBFE01A}"/>
          </ac:spMkLst>
        </pc:spChg>
        <pc:picChg chg="mod">
          <ac:chgData name="Tong Zhang" userId="a8dcc21bfa1fb372" providerId="LiveId" clId="{5E8359EB-B618-5143-A95A-43EF269EB82B}" dt="2025-09-08T22:45:54.370" v="1137" actId="1076"/>
          <ac:picMkLst>
            <pc:docMk/>
            <pc:sldMk cId="1611213158" sldId="262"/>
            <ac:picMk id="9" creationId="{530F5874-7179-E13D-35A3-C09D67CEF539}"/>
          </ac:picMkLst>
        </pc:picChg>
        <pc:picChg chg="mod">
          <ac:chgData name="Tong Zhang" userId="a8dcc21bfa1fb372" providerId="LiveId" clId="{5E8359EB-B618-5143-A95A-43EF269EB82B}" dt="2025-09-08T22:40:33.087" v="814" actId="1076"/>
          <ac:picMkLst>
            <pc:docMk/>
            <pc:sldMk cId="1611213158" sldId="262"/>
            <ac:picMk id="14" creationId="{3D51DFDC-1766-75EB-FCD7-96C612ADD970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5" creationId="{C3C9FF16-6280-E159-B520-337290B79833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6" creationId="{965C7E6B-6F14-EF66-24BC-62ED299492C5}"/>
          </ac:picMkLst>
        </pc:picChg>
        <pc:cxnChg chg="mod">
          <ac:chgData name="Tong Zhang" userId="a8dcc21bfa1fb372" providerId="LiveId" clId="{5E8359EB-B618-5143-A95A-43EF269EB82B}" dt="2025-09-08T22:46:11.563" v="1138" actId="208"/>
          <ac:cxnSpMkLst>
            <pc:docMk/>
            <pc:sldMk cId="1611213158" sldId="262"/>
            <ac:cxnSpMk id="13" creationId="{12005DDF-B56C-31B2-99C5-76F6EF40C8A6}"/>
          </ac:cxnSpMkLst>
        </pc:cxnChg>
      </pc:sldChg>
      <pc:sldChg chg="addSp delSp modSp mod">
        <pc:chgData name="Tong Zhang" userId="a8dcc21bfa1fb372" providerId="LiveId" clId="{5E8359EB-B618-5143-A95A-43EF269EB82B}" dt="2025-09-08T22:47:41.082" v="1150" actId="478"/>
        <pc:sldMkLst>
          <pc:docMk/>
          <pc:sldMk cId="2712878624" sldId="263"/>
        </pc:sldMkLst>
        <pc:spChg chg="add del mod">
          <ac:chgData name="Tong Zhang" userId="a8dcc21bfa1fb372" providerId="LiveId" clId="{5E8359EB-B618-5143-A95A-43EF269EB82B}" dt="2025-09-08T22:47:41.082" v="1150" actId="478"/>
          <ac:spMkLst>
            <pc:docMk/>
            <pc:sldMk cId="2712878624" sldId="263"/>
            <ac:spMk id="4" creationId="{0BC517A2-8463-457A-B900-8A2A17F7EE40}"/>
          </ac:spMkLst>
        </pc:spChg>
        <pc:picChg chg="mod">
          <ac:chgData name="Tong Zhang" userId="a8dcc21bfa1fb372" providerId="LiveId" clId="{5E8359EB-B618-5143-A95A-43EF269EB82B}" dt="2025-09-08T22:47:11.300" v="1139" actId="1076"/>
          <ac:picMkLst>
            <pc:docMk/>
            <pc:sldMk cId="2712878624" sldId="263"/>
            <ac:picMk id="2" creationId="{247437D0-815B-AAB9-5635-4DAE1A0D3022}"/>
          </ac:picMkLst>
        </pc:picChg>
      </pc:sldChg>
      <pc:sldChg chg="modSp mod">
        <pc:chgData name="Tong Zhang" userId="a8dcc21bfa1fb372" providerId="LiveId" clId="{5E8359EB-B618-5143-A95A-43EF269EB82B}" dt="2025-09-08T22:47:27.163" v="1145" actId="14100"/>
        <pc:sldMkLst>
          <pc:docMk/>
          <pc:sldMk cId="603801288" sldId="264"/>
        </pc:sldMkLst>
        <pc:spChg chg="mod">
          <ac:chgData name="Tong Zhang" userId="a8dcc21bfa1fb372" providerId="LiveId" clId="{5E8359EB-B618-5143-A95A-43EF269EB82B}" dt="2025-09-08T22:47:27.163" v="1145" actId="14100"/>
          <ac:spMkLst>
            <pc:docMk/>
            <pc:sldMk cId="603801288" sldId="264"/>
            <ac:spMk id="4" creationId="{6B9DD305-744F-12EA-7076-0E70CE14204D}"/>
          </ac:spMkLst>
        </pc:spChg>
        <pc:spChg chg="mod">
          <ac:chgData name="Tong Zhang" userId="a8dcc21bfa1fb372" providerId="LiveId" clId="{5E8359EB-B618-5143-A95A-43EF269EB82B}" dt="2025-09-08T22:47:21.104" v="1141" actId="1076"/>
          <ac:spMkLst>
            <pc:docMk/>
            <pc:sldMk cId="603801288" sldId="264"/>
            <ac:spMk id="7" creationId="{F227D3EB-1D2A-97DC-E29E-9DD6DEC481D4}"/>
          </ac:spMkLst>
        </pc:spChg>
        <pc:picChg chg="mod">
          <ac:chgData name="Tong Zhang" userId="a8dcc21bfa1fb372" providerId="LiveId" clId="{5E8359EB-B618-5143-A95A-43EF269EB82B}" dt="2025-09-08T22:47:21.104" v="1141" actId="1076"/>
          <ac:picMkLst>
            <pc:docMk/>
            <pc:sldMk cId="603801288" sldId="264"/>
            <ac:picMk id="6" creationId="{452D4C24-6B2C-A575-D7B0-799078A84E87}"/>
          </ac:picMkLst>
        </pc:picChg>
        <pc:picChg chg="mod">
          <ac:chgData name="Tong Zhang" userId="a8dcc21bfa1fb372" providerId="LiveId" clId="{5E8359EB-B618-5143-A95A-43EF269EB82B}" dt="2025-09-08T22:47:25.097" v="1144" actId="14100"/>
          <ac:picMkLst>
            <pc:docMk/>
            <pc:sldMk cId="603801288" sldId="264"/>
            <ac:picMk id="8" creationId="{834A6534-EA21-9DCF-3929-C0574D8D3762}"/>
          </ac:picMkLst>
        </pc:picChg>
      </pc:sldChg>
      <pc:sldChg chg="modSp mod">
        <pc:chgData name="Tong Zhang" userId="a8dcc21bfa1fb372" providerId="LiveId" clId="{5E8359EB-B618-5143-A95A-43EF269EB82B}" dt="2025-09-08T22:47:54.043" v="1151" actId="1076"/>
        <pc:sldMkLst>
          <pc:docMk/>
          <pc:sldMk cId="1629908969" sldId="265"/>
        </pc:sldMkLst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4" creationId="{CE1C02AE-7FAD-DE3E-3984-1256BE4D7609}"/>
          </ac:spMkLst>
        </pc:spChg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7" creationId="{74B8E98C-B9E5-F397-CE98-82A95EB7701B}"/>
          </ac:spMkLst>
        </pc:spChg>
        <pc:picChg chg="mod">
          <ac:chgData name="Tong Zhang" userId="a8dcc21bfa1fb372" providerId="LiveId" clId="{5E8359EB-B618-5143-A95A-43EF269EB82B}" dt="2025-09-08T22:47:54.043" v="1151" actId="1076"/>
          <ac:picMkLst>
            <pc:docMk/>
            <pc:sldMk cId="1629908969" sldId="265"/>
            <ac:picMk id="2" creationId="{5E89A0D9-289B-AB2C-1302-BCD203A59300}"/>
          </ac:picMkLst>
        </pc:picChg>
      </pc:sldChg>
      <pc:sldChg chg="addSp modSp mod">
        <pc:chgData name="Tong Zhang" userId="a8dcc21bfa1fb372" providerId="LiveId" clId="{5E8359EB-B618-5143-A95A-43EF269EB82B}" dt="2025-09-08T22:58:35.670" v="1382" actId="1076"/>
        <pc:sldMkLst>
          <pc:docMk/>
          <pc:sldMk cId="3094059200" sldId="266"/>
        </pc:sldMkLst>
        <pc:spChg chg="add mod">
          <ac:chgData name="Tong Zhang" userId="a8dcc21bfa1fb372" providerId="LiveId" clId="{5E8359EB-B618-5143-A95A-43EF269EB82B}" dt="2025-09-08T22:57:31.257" v="1347" actId="1076"/>
          <ac:spMkLst>
            <pc:docMk/>
            <pc:sldMk cId="3094059200" sldId="266"/>
            <ac:spMk id="2" creationId="{DF04A432-FA6A-5395-EB59-4A8E5CBC1623}"/>
          </ac:spMkLst>
        </pc:spChg>
        <pc:spChg chg="mod">
          <ac:chgData name="Tong Zhang" userId="a8dcc21bfa1fb372" providerId="LiveId" clId="{5E8359EB-B618-5143-A95A-43EF269EB82B}" dt="2025-09-08T22:47:59.158" v="1152" actId="1076"/>
          <ac:spMkLst>
            <pc:docMk/>
            <pc:sldMk cId="3094059200" sldId="266"/>
            <ac:spMk id="4" creationId="{48239A13-545A-FA39-8E97-1B6AB42BE70B}"/>
          </ac:spMkLst>
        </pc:spChg>
        <pc:spChg chg="mod">
          <ac:chgData name="Tong Zhang" userId="a8dcc21bfa1fb372" providerId="LiveId" clId="{5E8359EB-B618-5143-A95A-43EF269EB82B}" dt="2025-09-08T22:58:35.670" v="1382" actId="1076"/>
          <ac:spMkLst>
            <pc:docMk/>
            <pc:sldMk cId="3094059200" sldId="266"/>
            <ac:spMk id="7" creationId="{7A4B2940-2326-27C9-1710-8E6B5253B5E1}"/>
          </ac:spMkLst>
        </pc:spChg>
        <pc:spChg chg="add mod">
          <ac:chgData name="Tong Zhang" userId="a8dcc21bfa1fb372" providerId="LiveId" clId="{5E8359EB-B618-5143-A95A-43EF269EB82B}" dt="2025-09-08T22:57:49.405" v="1362" actId="1076"/>
          <ac:spMkLst>
            <pc:docMk/>
            <pc:sldMk cId="3094059200" sldId="266"/>
            <ac:spMk id="8" creationId="{2F945125-50EE-FD58-63BA-FACED79F1C5C}"/>
          </ac:spMkLst>
        </pc:spChg>
        <pc:grpChg chg="add mod">
          <ac:chgData name="Tong Zhang" userId="a8dcc21bfa1fb372" providerId="LiveId" clId="{5E8359EB-B618-5143-A95A-43EF269EB82B}" dt="2025-09-08T22:57:42.853" v="1356" actId="1076"/>
          <ac:grpSpMkLst>
            <pc:docMk/>
            <pc:sldMk cId="3094059200" sldId="266"/>
            <ac:grpSpMk id="12" creationId="{4F74917A-AF28-F7E0-4140-553A48B103CF}"/>
          </ac:grpSpMkLst>
        </pc:grpChg>
        <pc:grpChg chg="add mod">
          <ac:chgData name="Tong Zhang" userId="a8dcc21bfa1fb372" providerId="LiveId" clId="{5E8359EB-B618-5143-A95A-43EF269EB82B}" dt="2025-09-08T22:57:49.405" v="1362" actId="1076"/>
          <ac:grpSpMkLst>
            <pc:docMk/>
            <pc:sldMk cId="3094059200" sldId="266"/>
            <ac:grpSpMk id="14" creationId="{795D3249-8704-080C-AB38-8998BFFEDBAB}"/>
          </ac:grpSpMkLst>
        </pc:grp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3" creationId="{B5DD3E93-2BCD-5BB8-10C6-FDE4255562DB}"/>
          </ac:picMkLst>
        </pc:pic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5" creationId="{45EAFD70-5481-9406-96CF-6D530348D864}"/>
          </ac:picMkLst>
        </pc:picChg>
        <pc:picChg chg="mod">
          <ac:chgData name="Tong Zhang" userId="a8dcc21bfa1fb372" providerId="LiveId" clId="{5E8359EB-B618-5143-A95A-43EF269EB82B}" dt="2025-09-08T22:56:54.034" v="1332" actId="164"/>
          <ac:picMkLst>
            <pc:docMk/>
            <pc:sldMk cId="3094059200" sldId="266"/>
            <ac:picMk id="6" creationId="{5388F694-DA68-86EE-FAB0-BAB81DEA6BDE}"/>
          </ac:picMkLst>
        </pc:picChg>
        <pc:picChg chg="mod">
          <ac:chgData name="Tong Zhang" userId="a8dcc21bfa1fb372" providerId="LiveId" clId="{5E8359EB-B618-5143-A95A-43EF269EB82B}" dt="2025-09-08T22:56:59.229" v="1334" actId="164"/>
          <ac:picMkLst>
            <pc:docMk/>
            <pc:sldMk cId="3094059200" sldId="266"/>
            <ac:picMk id="22" creationId="{7AC0AD9A-3783-E0C2-0773-9FFB52C30D5D}"/>
          </ac:picMkLst>
        </pc:pic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1" creationId="{2CA69AEA-9120-AFE1-F6DD-A9DD55C7246A}"/>
          </ac:cxnSpMkLst>
        </pc:cxnChg>
        <pc:cxnChg chg="mod">
          <ac:chgData name="Tong Zhang" userId="a8dcc21bfa1fb372" providerId="LiveId" clId="{5E8359EB-B618-5143-A95A-43EF269EB82B}" dt="2025-09-08T22:56:54.034" v="1332" actId="164"/>
          <ac:cxnSpMkLst>
            <pc:docMk/>
            <pc:sldMk cId="3094059200" sldId="266"/>
            <ac:cxnSpMk id="13" creationId="{230E29E0-1A9A-27B6-593D-C49919618003}"/>
          </ac:cxnSpMkLst>
        </pc:cxn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7" creationId="{32825901-1160-10FA-AE76-8B3F3873094C}"/>
          </ac:cxnSpMkLst>
        </pc:cxnChg>
      </pc:sldChg>
      <pc:sldChg chg="addSp delSp modSp mod">
        <pc:chgData name="Tong Zhang" userId="a8dcc21bfa1fb372" providerId="LiveId" clId="{5E8359EB-B618-5143-A95A-43EF269EB82B}" dt="2025-09-08T22:58:43.357" v="1386" actId="1076"/>
        <pc:sldMkLst>
          <pc:docMk/>
          <pc:sldMk cId="2798545537" sldId="267"/>
        </pc:sldMkLst>
        <pc:spChg chg="mod">
          <ac:chgData name="Tong Zhang" userId="a8dcc21bfa1fb372" providerId="LiveId" clId="{5E8359EB-B618-5143-A95A-43EF269EB82B}" dt="2025-09-08T22:49:51.092" v="1170" actId="1076"/>
          <ac:spMkLst>
            <pc:docMk/>
            <pc:sldMk cId="2798545537" sldId="267"/>
            <ac:spMk id="4" creationId="{3734C060-F148-9F40-7D97-9A7EBDA3685F}"/>
          </ac:spMkLst>
        </pc:spChg>
        <pc:spChg chg="mod">
          <ac:chgData name="Tong Zhang" userId="a8dcc21bfa1fb372" providerId="LiveId" clId="{5E8359EB-B618-5143-A95A-43EF269EB82B}" dt="2025-09-08T22:58:43.357" v="1386" actId="1076"/>
          <ac:spMkLst>
            <pc:docMk/>
            <pc:sldMk cId="2798545537" sldId="267"/>
            <ac:spMk id="7" creationId="{4926CF80-B4B9-2B48-0E28-8C729971D907}"/>
          </ac:spMkLst>
        </pc:spChg>
        <pc:spChg chg="add mod">
          <ac:chgData name="Tong Zhang" userId="a8dcc21bfa1fb372" providerId="LiveId" clId="{5E8359EB-B618-5143-A95A-43EF269EB82B}" dt="2025-09-08T22:56:32.300" v="1322" actId="1076"/>
          <ac:spMkLst>
            <pc:docMk/>
            <pc:sldMk cId="2798545537" sldId="267"/>
            <ac:spMk id="24" creationId="{B1CF55DA-F1E9-A2C2-9383-3995F758978F}"/>
          </ac:spMkLst>
        </pc:spChg>
        <pc:spChg chg="add mod">
          <ac:chgData name="Tong Zhang" userId="a8dcc21bfa1fb372" providerId="LiveId" clId="{5E8359EB-B618-5143-A95A-43EF269EB82B}" dt="2025-09-08T22:56:32.642" v="1323" actId="1076"/>
          <ac:spMkLst>
            <pc:docMk/>
            <pc:sldMk cId="2798545537" sldId="267"/>
            <ac:spMk id="25" creationId="{520EFDF2-24A0-9215-1B48-B62A4991E0E6}"/>
          </ac:spMkLst>
        </pc:spChg>
        <pc:grpChg chg="add mod">
          <ac:chgData name="Tong Zhang" userId="a8dcc21bfa1fb372" providerId="LiveId" clId="{5E8359EB-B618-5143-A95A-43EF269EB82B}" dt="2025-09-08T22:54:23.718" v="1280" actId="1076"/>
          <ac:grpSpMkLst>
            <pc:docMk/>
            <pc:sldMk cId="2798545537" sldId="267"/>
            <ac:grpSpMk id="2" creationId="{FD976CDD-372E-5979-4F76-49ED10CE951F}"/>
          </ac:grpSpMkLst>
        </pc:grpChg>
        <pc:grpChg chg="add mod">
          <ac:chgData name="Tong Zhang" userId="a8dcc21bfa1fb372" providerId="LiveId" clId="{5E8359EB-B618-5143-A95A-43EF269EB82B}" dt="2025-09-08T22:52:38.258" v="1233" actId="1076"/>
          <ac:grpSpMkLst>
            <pc:docMk/>
            <pc:sldMk cId="2798545537" sldId="267"/>
            <ac:grpSpMk id="14" creationId="{5E8F28BD-D355-5238-D4F1-DDAD51E874D4}"/>
          </ac:grpSpMkLst>
        </pc:grp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3" creationId="{DB272663-EAC5-5B98-BA92-CB85C74D88B6}"/>
          </ac:picMkLst>
        </pc:pic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5" creationId="{758366D3-4B2A-49A7-97BF-F22989A48416}"/>
          </ac:picMkLst>
        </pc:picChg>
        <pc:picChg chg="mod">
          <ac:chgData name="Tong Zhang" userId="a8dcc21bfa1fb372" providerId="LiveId" clId="{5E8359EB-B618-5143-A95A-43EF269EB82B}" dt="2025-09-08T22:52:29.657" v="1228" actId="164"/>
          <ac:picMkLst>
            <pc:docMk/>
            <pc:sldMk cId="2798545537" sldId="267"/>
            <ac:picMk id="6" creationId="{F0C7D201-00E2-E08D-940E-C92C88CCEDD3}"/>
          </ac:picMkLst>
        </pc:picChg>
        <pc:picChg chg="mod">
          <ac:chgData name="Tong Zhang" userId="a8dcc21bfa1fb372" providerId="LiveId" clId="{5E8359EB-B618-5143-A95A-43EF269EB82B}" dt="2025-09-08T22:52:12.235" v="1215" actId="164"/>
          <ac:picMkLst>
            <pc:docMk/>
            <pc:sldMk cId="2798545537" sldId="267"/>
            <ac:picMk id="22" creationId="{7A3FB690-6BCD-473E-4E00-C08FEC8ADBA3}"/>
          </ac:picMkLst>
        </pc:pic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1" creationId="{1B8D84E5-0CF6-9D17-9E89-606CC8CB720E}"/>
          </ac:cxnSpMkLst>
        </pc:cxnChg>
        <pc:cxnChg chg="mod">
          <ac:chgData name="Tong Zhang" userId="a8dcc21bfa1fb372" providerId="LiveId" clId="{5E8359EB-B618-5143-A95A-43EF269EB82B}" dt="2025-09-08T22:52:29.657" v="1228" actId="164"/>
          <ac:cxnSpMkLst>
            <pc:docMk/>
            <pc:sldMk cId="2798545537" sldId="267"/>
            <ac:cxnSpMk id="13" creationId="{1F9C2BA8-8672-ACF6-8825-475DEB98F7C6}"/>
          </ac:cxnSpMkLst>
        </pc:cxn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7" creationId="{8113B6D9-551A-2901-D4CA-431248068F12}"/>
          </ac:cxnSpMkLst>
        </pc:cxnChg>
      </pc:sldChg>
      <pc:sldChg chg="addSp delSp modSp mod">
        <pc:chgData name="Tong Zhang" userId="a8dcc21bfa1fb372" providerId="LiveId" clId="{5E8359EB-B618-5143-A95A-43EF269EB82B}" dt="2025-09-08T23:23:35.889" v="1881" actId="1076"/>
        <pc:sldMkLst>
          <pc:docMk/>
          <pc:sldMk cId="1196224890" sldId="268"/>
        </pc:sldMkLst>
        <pc:spChg chg="mod">
          <ac:chgData name="Tong Zhang" userId="a8dcc21bfa1fb372" providerId="LiveId" clId="{5E8359EB-B618-5143-A95A-43EF269EB82B}" dt="2025-09-08T22:59:00.008" v="1395" actId="1076"/>
          <ac:spMkLst>
            <pc:docMk/>
            <pc:sldMk cId="1196224890" sldId="268"/>
            <ac:spMk id="4" creationId="{7A9342DF-CB43-8772-24ED-6F153BF09C78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2" creationId="{CAE37982-D959-218F-151A-EB28C19FB573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6" creationId="{426E5F10-00E2-F127-787C-955B1B3E9A1F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9" creationId="{2E22A197-2951-01EB-F24B-0D0F02C5D476}"/>
          </ac:spMkLst>
        </pc:spChg>
        <pc:spChg chg="mod">
          <ac:chgData name="Tong Zhang" userId="a8dcc21bfa1fb372" providerId="LiveId" clId="{5E8359EB-B618-5143-A95A-43EF269EB82B}" dt="2025-09-08T22:58:51.622" v="1390" actId="1076"/>
          <ac:spMkLst>
            <pc:docMk/>
            <pc:sldMk cId="1196224890" sldId="268"/>
            <ac:spMk id="33" creationId="{E7D128C6-DDC6-379F-A3E7-05234A042EDB}"/>
          </ac:spMkLst>
        </pc:spChg>
        <pc:spChg chg="mod">
          <ac:chgData name="Tong Zhang" userId="a8dcc21bfa1fb372" providerId="LiveId" clId="{5E8359EB-B618-5143-A95A-43EF269EB82B}" dt="2025-09-08T22:59:39.106" v="1417" actId="1076"/>
          <ac:spMkLst>
            <pc:docMk/>
            <pc:sldMk cId="1196224890" sldId="268"/>
            <ac:spMk id="35" creationId="{A02F7A8E-76D7-64EC-C13D-AB9E89FD1ECE}"/>
          </ac:spMkLst>
        </pc:spChg>
        <pc:grpChg chg="add mod">
          <ac:chgData name="Tong Zhang" userId="a8dcc21bfa1fb372" providerId="LiveId" clId="{5E8359EB-B618-5143-A95A-43EF269EB82B}" dt="2025-09-08T22:51:21.689" v="1198" actId="1076"/>
          <ac:grpSpMkLst>
            <pc:docMk/>
            <pc:sldMk cId="1196224890" sldId="268"/>
            <ac:grpSpMk id="9" creationId="{24D7F27C-6381-B282-37B3-C68CF6711500}"/>
          </ac:grpSpMkLst>
        </pc:grpChg>
        <pc:grpChg chg="add mod">
          <ac:chgData name="Tong Zhang" userId="a8dcc21bfa1fb372" providerId="LiveId" clId="{5E8359EB-B618-5143-A95A-43EF269EB82B}" dt="2025-09-08T22:51:20.327" v="1197" actId="1076"/>
          <ac:grpSpMkLst>
            <pc:docMk/>
            <pc:sldMk cId="1196224890" sldId="268"/>
            <ac:grpSpMk id="14" creationId="{A070B448-83C9-32CB-78B4-7D862D57B69A}"/>
          </ac:grpSpMkLst>
        </pc:grpChg>
        <pc:picChg chg="mod">
          <ac:chgData name="Tong Zhang" userId="a8dcc21bfa1fb372" providerId="LiveId" clId="{5E8359EB-B618-5143-A95A-43EF269EB82B}" dt="2025-09-08T22:51:18.801" v="1196" actId="1076"/>
          <ac:picMkLst>
            <pc:docMk/>
            <pc:sldMk cId="1196224890" sldId="268"/>
            <ac:picMk id="2" creationId="{D24D406B-CFED-E9FF-1502-7C19D2586A47}"/>
          </ac:picMkLst>
        </pc:picChg>
        <pc:picChg chg="mod">
          <ac:chgData name="Tong Zhang" userId="a8dcc21bfa1fb372" providerId="LiveId" clId="{5E8359EB-B618-5143-A95A-43EF269EB82B}" dt="2025-09-08T22:51:08.910" v="1189" actId="164"/>
          <ac:picMkLst>
            <pc:docMk/>
            <pc:sldMk cId="1196224890" sldId="268"/>
            <ac:picMk id="18" creationId="{3E9B632A-AE71-B103-04F3-14467070755A}"/>
          </ac:picMkLst>
        </pc:picChg>
        <pc:picChg chg="mod">
          <ac:chgData name="Tong Zhang" userId="a8dcc21bfa1fb372" providerId="LiveId" clId="{5E8359EB-B618-5143-A95A-43EF269EB82B}" dt="2025-09-08T22:50:44.798" v="1178" actId="164"/>
          <ac:picMkLst>
            <pc:docMk/>
            <pc:sldMk cId="1196224890" sldId="268"/>
            <ac:picMk id="27" creationId="{CC673076-B7C5-F452-700B-7BE08D25E714}"/>
          </ac:picMkLst>
        </pc:picChg>
        <pc:picChg chg="mod">
          <ac:chgData name="Tong Zhang" userId="a8dcc21bfa1fb372" providerId="LiveId" clId="{5E8359EB-B618-5143-A95A-43EF269EB82B}" dt="2025-09-08T22:59:24.513" v="1408" actId="1076"/>
          <ac:picMkLst>
            <pc:docMk/>
            <pc:sldMk cId="1196224890" sldId="268"/>
            <ac:picMk id="32" creationId="{162835F4-A6E4-AC19-8479-A74CFEA3AC57}"/>
          </ac:picMkLst>
        </pc:picChg>
        <pc:picChg chg="mod">
          <ac:chgData name="Tong Zhang" userId="a8dcc21bfa1fb372" providerId="LiveId" clId="{5E8359EB-B618-5143-A95A-43EF269EB82B}" dt="2025-09-08T22:48:11.047" v="1156" actId="1076"/>
          <ac:picMkLst>
            <pc:docMk/>
            <pc:sldMk cId="1196224890" sldId="268"/>
            <ac:picMk id="34" creationId="{491A8F1D-DD79-24F3-3FEE-8BBA5AA8C39E}"/>
          </ac:picMkLst>
        </pc:pic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8" creationId="{BB3CFD7F-6C0E-2C0B-2E5D-31306519A7ED}"/>
          </ac:cxnSpMkLst>
        </pc:cxn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13" creationId="{D9AB9F3E-3E0E-0DE4-FCDC-FF991F167198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0" creationId="{10DC02CD-44F7-7A08-FA6B-28E62AED04F9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5" creationId="{B3A6285D-F794-2F04-B777-236906BD3C68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28" creationId="{11D7E702-7DD4-B646-F58E-52566390DC20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30" creationId="{956AB78D-3CA1-9493-0101-0E05219A90DA}"/>
          </ac:cxnSpMkLst>
        </pc:cxnChg>
      </pc:sldChg>
      <pc:sldChg chg="modSp mod">
        <pc:chgData name="Tong Zhang" userId="a8dcc21bfa1fb372" providerId="LiveId" clId="{5E8359EB-B618-5143-A95A-43EF269EB82B}" dt="2025-09-08T22:59:59.271" v="1425" actId="1076"/>
        <pc:sldMkLst>
          <pc:docMk/>
          <pc:sldMk cId="1131820151" sldId="269"/>
        </pc:sldMkLst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4" creationId="{9D0F0F2B-F9A0-3CB7-AA13-0487360B4A8C}"/>
          </ac:spMkLst>
        </pc:spChg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33" creationId="{726E27B1-09E1-D2CC-7DC9-5D843A85ABC2}"/>
          </ac:spMkLst>
        </pc:spChg>
        <pc:picChg chg="mod">
          <ac:chgData name="Tong Zhang" userId="a8dcc21bfa1fb372" providerId="LiveId" clId="{5E8359EB-B618-5143-A95A-43EF269EB82B}" dt="2025-09-08T22:59:59.271" v="1425" actId="1076"/>
          <ac:picMkLst>
            <pc:docMk/>
            <pc:sldMk cId="1131820151" sldId="269"/>
            <ac:picMk id="3" creationId="{B9E7E710-04A0-6333-C41B-65F629AC519A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12" creationId="{E7D8962F-7ACB-335A-73D4-3125C329A2A7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34" creationId="{DEA0B0A9-4FE5-B98B-1F0A-E3F67A479571}"/>
          </ac:picMkLst>
        </pc:pic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7" creationId="{C553FA02-B539-7C88-C411-60D678C52EA0}"/>
          </ac:cxnSpMkLst>
        </pc:cxn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20" creationId="{152E6F69-49DA-F5B8-185A-94F9D97ED664}"/>
          </ac:cxnSpMkLst>
        </pc:cxnChg>
      </pc:sldChg>
      <pc:sldChg chg="addSp delSp modSp mod">
        <pc:chgData name="Tong Zhang" userId="a8dcc21bfa1fb372" providerId="LiveId" clId="{5E8359EB-B618-5143-A95A-43EF269EB82B}" dt="2025-09-08T23:03:51.933" v="1478" actId="164"/>
        <pc:sldMkLst>
          <pc:docMk/>
          <pc:sldMk cId="2470503747" sldId="270"/>
        </pc:sldMkLst>
        <pc:spChg chg="mod">
          <ac:chgData name="Tong Zhang" userId="a8dcc21bfa1fb372" providerId="LiveId" clId="{5E8359EB-B618-5143-A95A-43EF269EB82B}" dt="2025-09-08T23:01:46.443" v="1436" actId="14100"/>
          <ac:spMkLst>
            <pc:docMk/>
            <pc:sldMk cId="2470503747" sldId="270"/>
            <ac:spMk id="4" creationId="{E42A16F2-8FEA-CD5C-193F-5B4C27DB9796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8" creationId="{D4BAAF7C-9068-2603-D713-78548422C553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9" creationId="{CEC81832-3DBB-A7BA-6AB2-A83F3BA15127}"/>
          </ac:spMkLst>
        </pc:spChg>
        <pc:spChg chg="mod">
          <ac:chgData name="Tong Zhang" userId="a8dcc21bfa1fb372" providerId="LiveId" clId="{5E8359EB-B618-5143-A95A-43EF269EB82B}" dt="2025-09-08T23:03:06.993" v="1463" actId="1076"/>
          <ac:spMkLst>
            <pc:docMk/>
            <pc:sldMk cId="2470503747" sldId="270"/>
            <ac:spMk id="33" creationId="{7116B16B-9F3D-88E5-151D-29B993586A13}"/>
          </ac:spMkLst>
        </pc:spChg>
        <pc:grpChg chg="add mod">
          <ac:chgData name="Tong Zhang" userId="a8dcc21bfa1fb372" providerId="LiveId" clId="{5E8359EB-B618-5143-A95A-43EF269EB82B}" dt="2025-09-08T23:03:51.933" v="1478" actId="164"/>
          <ac:grpSpMkLst>
            <pc:docMk/>
            <pc:sldMk cId="2470503747" sldId="270"/>
            <ac:grpSpMk id="14" creationId="{F868530F-C287-4E3E-F9C3-71B2172F0C3D}"/>
          </ac:grpSpMkLst>
        </pc:grpChg>
        <pc:picChg chg="mod">
          <ac:chgData name="Tong Zhang" userId="a8dcc21bfa1fb372" providerId="LiveId" clId="{5E8359EB-B618-5143-A95A-43EF269EB82B}" dt="2025-09-08T23:01:51.983" v="1439" actId="1076"/>
          <ac:picMkLst>
            <pc:docMk/>
            <pc:sldMk cId="2470503747" sldId="270"/>
            <ac:picMk id="2" creationId="{429E5F1D-FF29-60F5-F5C1-473618350B05}"/>
          </ac:picMkLst>
        </pc:picChg>
        <pc:picChg chg="mod">
          <ac:chgData name="Tong Zhang" userId="a8dcc21bfa1fb372" providerId="LiveId" clId="{5E8359EB-B618-5143-A95A-43EF269EB82B}" dt="2025-09-08T23:01:41.967" v="1434" actId="14100"/>
          <ac:picMkLst>
            <pc:docMk/>
            <pc:sldMk cId="2470503747" sldId="270"/>
            <ac:picMk id="5" creationId="{62A7AD5D-14F3-6095-3653-197CEE483E0F}"/>
          </ac:picMkLst>
        </pc:picChg>
        <pc:picChg chg="add mod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2" creationId="{2A266012-3F29-7778-538A-75428DB717C2}"/>
          </ac:picMkLst>
        </pc:picChg>
        <pc:picChg chg="add mod modCrop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3" creationId="{B68C46DF-F44F-6B90-56A4-40D08B467D6E}"/>
          </ac:picMkLst>
        </pc:picChg>
        <pc:picChg chg="mod">
          <ac:chgData name="Tong Zhang" userId="a8dcc21bfa1fb372" providerId="LiveId" clId="{5E8359EB-B618-5143-A95A-43EF269EB82B}" dt="2025-09-08T23:03:08.148" v="1464" actId="1076"/>
          <ac:picMkLst>
            <pc:docMk/>
            <pc:sldMk cId="2470503747" sldId="270"/>
            <ac:picMk id="34" creationId="{A77C77FB-ACA0-FEA0-CF35-E8A699EAD9CD}"/>
          </ac:picMkLst>
        </pc:pic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7" creationId="{78C197D3-B6D0-8196-DC60-C93BE1FC9D83}"/>
          </ac:cxnSpMkLst>
        </pc:cxn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20" creationId="{85BF1707-2CD4-69B6-6B91-BC463856E2AF}"/>
          </ac:cxnSpMkLst>
        </pc:cxnChg>
      </pc:sldChg>
      <pc:sldChg chg="addSp delSp modSp mod">
        <pc:chgData name="Tong Zhang" userId="a8dcc21bfa1fb372" providerId="LiveId" clId="{5E8359EB-B618-5143-A95A-43EF269EB82B}" dt="2025-09-08T23:19:18.523" v="1790" actId="478"/>
        <pc:sldMkLst>
          <pc:docMk/>
          <pc:sldMk cId="1898383574" sldId="271"/>
        </pc:sldMkLst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4" creationId="{3B0A54A2-0C0A-D0A3-58C6-44B0F80B3D4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1" creationId="{F57DCECF-4D13-93A4-47E2-6A826401C3E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2" creationId="{DA1F22BE-3EC8-B41B-C483-677A3A6FDD9B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3" creationId="{5FEC54DF-3B35-52FE-64B6-FEB0AFECBC1E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5" creationId="{901FC723-9997-EA08-30EB-1FB30A411492}"/>
          </ac:spMkLst>
        </pc:spChg>
        <pc:spChg chg="mod">
          <ac:chgData name="Tong Zhang" userId="a8dcc21bfa1fb372" providerId="LiveId" clId="{5E8359EB-B618-5143-A95A-43EF269EB82B}" dt="2025-09-08T23:04:06.550" v="1482" actId="1076"/>
          <ac:spMkLst>
            <pc:docMk/>
            <pc:sldMk cId="1898383574" sldId="271"/>
            <ac:spMk id="33" creationId="{BE1199CB-BB4F-4A03-1926-3F1D693BB369}"/>
          </ac:spMkLst>
        </pc:spChg>
        <pc:grpChg chg="add del mod">
          <ac:chgData name="Tong Zhang" userId="a8dcc21bfa1fb372" providerId="LiveId" clId="{5E8359EB-B618-5143-A95A-43EF269EB82B}" dt="2025-09-08T23:19:18.523" v="1790" actId="478"/>
          <ac:grpSpMkLst>
            <pc:docMk/>
            <pc:sldMk cId="1898383574" sldId="271"/>
            <ac:grpSpMk id="8" creationId="{09BD579E-BE49-7BAE-9991-485240AA1CE1}"/>
          </ac:grpSpMkLst>
        </pc:grpChg>
        <pc:picChg chg="mod">
          <ac:chgData name="Tong Zhang" userId="a8dcc21bfa1fb372" providerId="LiveId" clId="{5E8359EB-B618-5143-A95A-43EF269EB82B}" dt="2025-09-08T23:03:35.608" v="1474" actId="1076"/>
          <ac:picMkLst>
            <pc:docMk/>
            <pc:sldMk cId="1898383574" sldId="271"/>
            <ac:picMk id="6" creationId="{A2CA6BC9-933B-1AB9-C4E6-4A8B7B314655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9" creationId="{6D787CF2-0CD3-691E-883E-70C44F7D3E51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16" creationId="{70061D69-FAD4-DEE8-07F0-FF2183466A9F}"/>
          </ac:picMkLst>
        </pc:picChg>
      </pc:sldChg>
      <pc:sldChg chg="modSp mod">
        <pc:chgData name="Tong Zhang" userId="a8dcc21bfa1fb372" providerId="LiveId" clId="{5E8359EB-B618-5143-A95A-43EF269EB82B}" dt="2025-09-08T23:04:49.653" v="1489" actId="14100"/>
        <pc:sldMkLst>
          <pc:docMk/>
          <pc:sldMk cId="514082987" sldId="272"/>
        </pc:sldMkLst>
        <pc:spChg chg="mod">
          <ac:chgData name="Tong Zhang" userId="a8dcc21bfa1fb372" providerId="LiveId" clId="{5E8359EB-B618-5143-A95A-43EF269EB82B}" dt="2025-09-08T23:04:46.649" v="1488" actId="14100"/>
          <ac:spMkLst>
            <pc:docMk/>
            <pc:sldMk cId="514082987" sldId="272"/>
            <ac:spMk id="4" creationId="{0E1B574E-9E4C-A837-615D-D874698D8DEC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11" creationId="{D211EF4C-D08E-4952-AE9D-E99ABC5F144B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33" creationId="{52C655FA-7852-8081-8905-A0B44AA2C041}"/>
          </ac:spMkLst>
        </pc:spChg>
        <pc:picChg chg="mod">
          <ac:chgData name="Tong Zhang" userId="a8dcc21bfa1fb372" providerId="LiveId" clId="{5E8359EB-B618-5143-A95A-43EF269EB82B}" dt="2025-09-08T23:04:40.369" v="1487" actId="1076"/>
          <ac:picMkLst>
            <pc:docMk/>
            <pc:sldMk cId="514082987" sldId="272"/>
            <ac:picMk id="8" creationId="{67708ACA-97D1-220B-ACDC-42183005E7D8}"/>
          </ac:picMkLst>
        </pc:picChg>
        <pc:picChg chg="mod">
          <ac:chgData name="Tong Zhang" userId="a8dcc21bfa1fb372" providerId="LiveId" clId="{5E8359EB-B618-5143-A95A-43EF269EB82B}" dt="2025-09-08T23:04:49.653" v="1489" actId="14100"/>
          <ac:picMkLst>
            <pc:docMk/>
            <pc:sldMk cId="514082987" sldId="272"/>
            <ac:picMk id="34" creationId="{64E9AE2F-DCB8-EED3-FE8E-EA6B1F62C71D}"/>
          </ac:picMkLst>
        </pc:picChg>
      </pc:sldChg>
      <pc:sldChg chg="addSp delSp modSp mod">
        <pc:chgData name="Tong Zhang" userId="a8dcc21bfa1fb372" providerId="LiveId" clId="{5E8359EB-B618-5143-A95A-43EF269EB82B}" dt="2025-09-08T23:41:22.442" v="2196" actId="478"/>
        <pc:sldMkLst>
          <pc:docMk/>
          <pc:sldMk cId="3385055891" sldId="273"/>
        </pc:sldMkLst>
        <pc:spChg chg="mod">
          <ac:chgData name="Tong Zhang" userId="a8dcc21bfa1fb372" providerId="LiveId" clId="{5E8359EB-B618-5143-A95A-43EF269EB82B}" dt="2025-09-08T23:09:48.669" v="1560" actId="1076"/>
          <ac:spMkLst>
            <pc:docMk/>
            <pc:sldMk cId="3385055891" sldId="273"/>
            <ac:spMk id="4" creationId="{E7E990FF-3CC3-40FA-5AB3-740A67191C0F}"/>
          </ac:spMkLst>
        </pc:spChg>
        <pc:spChg chg="add del mod topLvl">
          <ac:chgData name="Tong Zhang" userId="a8dcc21bfa1fb372" providerId="LiveId" clId="{5E8359EB-B618-5143-A95A-43EF269EB82B}" dt="2025-09-08T23:13:12.771" v="1655" actId="1076"/>
          <ac:spMkLst>
            <pc:docMk/>
            <pc:sldMk cId="3385055891" sldId="273"/>
            <ac:spMk id="13" creationId="{CE9949FA-72B5-E738-D9F4-915599F01374}"/>
          </ac:spMkLst>
        </pc:spChg>
        <pc:spChg chg="add mod">
          <ac:chgData name="Tong Zhang" userId="a8dcc21bfa1fb372" providerId="LiveId" clId="{5E8359EB-B618-5143-A95A-43EF269EB82B}" dt="2025-09-08T23:11:57.612" v="1630" actId="1076"/>
          <ac:spMkLst>
            <pc:docMk/>
            <pc:sldMk cId="3385055891" sldId="273"/>
            <ac:spMk id="20" creationId="{B618C531-4BB8-B4F6-9E71-CAACF829DBFA}"/>
          </ac:spMkLst>
        </pc:spChg>
        <pc:spChg chg="add mod">
          <ac:chgData name="Tong Zhang" userId="a8dcc21bfa1fb372" providerId="LiveId" clId="{5E8359EB-B618-5143-A95A-43EF269EB82B}" dt="2025-09-08T23:11:55.964" v="1629" actId="1076"/>
          <ac:spMkLst>
            <pc:docMk/>
            <pc:sldMk cId="3385055891" sldId="273"/>
            <ac:spMk id="22" creationId="{AA3AD6CC-4004-8C6D-FFA9-11DA1100482D}"/>
          </ac:spMkLst>
        </pc:spChg>
        <pc:spChg chg="mod">
          <ac:chgData name="Tong Zhang" userId="a8dcc21bfa1fb372" providerId="LiveId" clId="{5E8359EB-B618-5143-A95A-43EF269EB82B}" dt="2025-09-08T23:09:52.783" v="1564" actId="1076"/>
          <ac:spMkLst>
            <pc:docMk/>
            <pc:sldMk cId="3385055891" sldId="273"/>
            <ac:spMk id="33" creationId="{ABDCD0E0-FFF4-BE26-1DFC-0D54E85E29AC}"/>
          </ac:spMkLst>
        </pc:spChg>
        <pc:grpChg chg="add mod">
          <ac:chgData name="Tong Zhang" userId="a8dcc21bfa1fb372" providerId="LiveId" clId="{5E8359EB-B618-5143-A95A-43EF269EB82B}" dt="2025-09-08T23:12:56.981" v="1646" actId="1076"/>
          <ac:grpSpMkLst>
            <pc:docMk/>
            <pc:sldMk cId="3385055891" sldId="273"/>
            <ac:grpSpMk id="5" creationId="{656EFC31-2B70-B32A-6C10-DA25A9227CA5}"/>
          </ac:grpSpMkLst>
        </pc:grpChg>
        <pc:grpChg chg="add mod">
          <ac:chgData name="Tong Zhang" userId="a8dcc21bfa1fb372" providerId="LiveId" clId="{5E8359EB-B618-5143-A95A-43EF269EB82B}" dt="2025-09-08T23:12:41.749" v="1641" actId="1076"/>
          <ac:grpSpMkLst>
            <pc:docMk/>
            <pc:sldMk cId="3385055891" sldId="273"/>
            <ac:grpSpMk id="11" creationId="{6E2A7C8F-B5D3-0209-18D4-8A8324C58436}"/>
          </ac:grpSpMkLst>
        </pc:grpChg>
        <pc:grpChg chg="add del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4" creationId="{2BD2EE8D-DD0D-C99C-6B1E-2A4127AC6678}"/>
          </ac:grpSpMkLst>
        </pc:grpChg>
        <pc:grpChg chg="add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7" creationId="{37ADD6E4-BF98-6F3E-EB3A-0FE7BE13CDC9}"/>
          </ac:grpSpMkLst>
        </pc:grpChg>
        <pc:picChg chg="mod topLvl">
          <ac:chgData name="Tong Zhang" userId="a8dcc21bfa1fb372" providerId="LiveId" clId="{5E8359EB-B618-5143-A95A-43EF269EB82B}" dt="2025-09-08T23:13:09.297" v="1654" actId="478"/>
          <ac:picMkLst>
            <pc:docMk/>
            <pc:sldMk cId="3385055891" sldId="273"/>
            <ac:picMk id="3" creationId="{3F9175B5-E4DF-2A2F-9BCE-65A4994CA7DA}"/>
          </ac:picMkLst>
        </pc:picChg>
        <pc:picChg chg="mod">
          <ac:chgData name="Tong Zhang" userId="a8dcc21bfa1fb372" providerId="LiveId" clId="{5E8359EB-B618-5143-A95A-43EF269EB82B}" dt="2025-09-08T23:10:02.676" v="1570" actId="164"/>
          <ac:picMkLst>
            <pc:docMk/>
            <pc:sldMk cId="3385055891" sldId="273"/>
            <ac:picMk id="6" creationId="{124553BF-1090-2918-DDD9-1B3325A3D8DC}"/>
          </ac:picMkLst>
        </pc:picChg>
        <pc:picChg chg="add mod">
          <ac:chgData name="Tong Zhang" userId="a8dcc21bfa1fb372" providerId="LiveId" clId="{5E8359EB-B618-5143-A95A-43EF269EB82B}" dt="2025-09-08T23:11:01.123" v="1601" actId="164"/>
          <ac:picMkLst>
            <pc:docMk/>
            <pc:sldMk cId="3385055891" sldId="273"/>
            <ac:picMk id="8" creationId="{755A9A93-4E2D-0065-7980-2F236B4B3966}"/>
          </ac:picMkLst>
        </pc:picChg>
        <pc:picChg chg="mod">
          <ac:chgData name="Tong Zhang" userId="a8dcc21bfa1fb372" providerId="LiveId" clId="{5E8359EB-B618-5143-A95A-43EF269EB82B}" dt="2025-09-08T23:10:17.866" v="1583" actId="164"/>
          <ac:picMkLst>
            <pc:docMk/>
            <pc:sldMk cId="3385055891" sldId="273"/>
            <ac:picMk id="15" creationId="{E5089B6F-F5E2-77C3-9F6F-CAD3CBB9CF1A}"/>
          </ac:picMkLst>
        </pc:picChg>
        <pc:picChg chg="mod">
          <ac:chgData name="Tong Zhang" userId="a8dcc21bfa1fb372" providerId="LiveId" clId="{5E8359EB-B618-5143-A95A-43EF269EB82B}" dt="2025-09-08T23:09:51.109" v="1563" actId="1076"/>
          <ac:picMkLst>
            <pc:docMk/>
            <pc:sldMk cId="3385055891" sldId="273"/>
            <ac:picMk id="18" creationId="{304B63A1-46D5-AF87-80AD-B6928EB0196A}"/>
          </ac:picMkLst>
        </pc:picChg>
        <pc:picChg chg="mod">
          <ac:chgData name="Tong Zhang" userId="a8dcc21bfa1fb372" providerId="LiveId" clId="{5E8359EB-B618-5143-A95A-43EF269EB82B}" dt="2025-09-08T23:09:54.382" v="1565" actId="1076"/>
          <ac:picMkLst>
            <pc:docMk/>
            <pc:sldMk cId="3385055891" sldId="273"/>
            <ac:picMk id="34" creationId="{7833BE6E-D4A0-293B-3E26-0711F058B0F9}"/>
          </ac:picMkLst>
        </pc:picChg>
        <pc:cxnChg chg="mod">
          <ac:chgData name="Tong Zhang" userId="a8dcc21bfa1fb372" providerId="LiveId" clId="{5E8359EB-B618-5143-A95A-43EF269EB82B}" dt="2025-09-08T23:10:02.676" v="1570" actId="164"/>
          <ac:cxnSpMkLst>
            <pc:docMk/>
            <pc:sldMk cId="3385055891" sldId="273"/>
            <ac:cxnSpMk id="7" creationId="{9F23695A-D5B8-EE27-C83E-27180E6395E1}"/>
          </ac:cxnSpMkLst>
        </pc:cxnChg>
        <pc:cxnChg chg="add mod">
          <ac:chgData name="Tong Zhang" userId="a8dcc21bfa1fb372" providerId="LiveId" clId="{5E8359EB-B618-5143-A95A-43EF269EB82B}" dt="2025-09-08T23:14:29.413" v="1694" actId="1076"/>
          <ac:cxnSpMkLst>
            <pc:docMk/>
            <pc:sldMk cId="3385055891" sldId="273"/>
            <ac:cxnSpMk id="9" creationId="{CF94A0DF-BF66-C055-7DC9-30AD0D746F58}"/>
          </ac:cxnSpMkLst>
        </pc:cxnChg>
        <pc:cxnChg chg="add del mod">
          <ac:chgData name="Tong Zhang" userId="a8dcc21bfa1fb372" providerId="LiveId" clId="{5E8359EB-B618-5143-A95A-43EF269EB82B}" dt="2025-09-08T23:12:38.739" v="1639" actId="1076"/>
          <ac:cxnSpMkLst>
            <pc:docMk/>
            <pc:sldMk cId="3385055891" sldId="273"/>
            <ac:cxnSpMk id="12" creationId="{802EC958-612B-6F69-9FFB-ACF34CACA257}"/>
          </ac:cxnSpMkLst>
        </pc:cxnChg>
        <pc:cxnChg chg="mod">
          <ac:chgData name="Tong Zhang" userId="a8dcc21bfa1fb372" providerId="LiveId" clId="{5E8359EB-B618-5143-A95A-43EF269EB82B}" dt="2025-09-08T23:10:17.866" v="1583" actId="164"/>
          <ac:cxnSpMkLst>
            <pc:docMk/>
            <pc:sldMk cId="3385055891" sldId="273"/>
            <ac:cxnSpMk id="16" creationId="{349CAF53-A36B-E603-2AFB-C07B54240A79}"/>
          </ac:cxnSpMkLst>
        </pc:cxnChg>
      </pc:sldChg>
      <pc:sldChg chg="addSp delSp modSp mod">
        <pc:chgData name="Tong Zhang" userId="a8dcc21bfa1fb372" providerId="LiveId" clId="{5E8359EB-B618-5143-A95A-43EF269EB82B}" dt="2025-09-08T23:19:22.974" v="1793" actId="1076"/>
        <pc:sldMkLst>
          <pc:docMk/>
          <pc:sldMk cId="175323126" sldId="274"/>
        </pc:sldMkLst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4" creationId="{9AC1EBBC-ADFF-8382-897E-41305D870602}"/>
          </ac:spMkLst>
        </pc:spChg>
        <pc:spChg chg="add mod">
          <ac:chgData name="Tong Zhang" userId="a8dcc21bfa1fb372" providerId="LiveId" clId="{5E8359EB-B618-5143-A95A-43EF269EB82B}" dt="2025-09-08T23:18:56.063" v="1786" actId="1076"/>
          <ac:spMkLst>
            <pc:docMk/>
            <pc:sldMk cId="175323126" sldId="274"/>
            <ac:spMk id="11" creationId="{35C796B2-6977-2E9D-B27A-D004753B6AE5}"/>
          </ac:spMkLst>
        </pc:spChg>
        <pc:spChg chg="add mod">
          <ac:chgData name="Tong Zhang" userId="a8dcc21bfa1fb372" providerId="LiveId" clId="{5E8359EB-B618-5143-A95A-43EF269EB82B}" dt="2025-09-08T23:18:57.826" v="1787" actId="1076"/>
          <ac:spMkLst>
            <pc:docMk/>
            <pc:sldMk cId="175323126" sldId="274"/>
            <ac:spMk id="13" creationId="{8C841C2F-7C0C-578A-E25E-CB54D443D6EF}"/>
          </ac:spMkLst>
        </pc:spChg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33" creationId="{C42B9D1A-2661-1DE3-E571-2D2A14390937}"/>
          </ac:spMkLst>
        </pc:spChg>
        <pc:grpChg chg="add mod">
          <ac:chgData name="Tong Zhang" userId="a8dcc21bfa1fb372" providerId="LiveId" clId="{5E8359EB-B618-5143-A95A-43EF269EB82B}" dt="2025-09-08T23:17:17.399" v="1757" actId="1076"/>
          <ac:grpSpMkLst>
            <pc:docMk/>
            <pc:sldMk cId="175323126" sldId="274"/>
            <ac:grpSpMk id="3" creationId="{64644D46-FFBF-4950-7443-AA5C3DEE4850}"/>
          </ac:grpSpMkLst>
        </pc:grpChg>
        <pc:grpChg chg="add mod">
          <ac:chgData name="Tong Zhang" userId="a8dcc21bfa1fb372" providerId="LiveId" clId="{5E8359EB-B618-5143-A95A-43EF269EB82B}" dt="2025-09-08T23:18:21.575" v="1778" actId="1076"/>
          <ac:grpSpMkLst>
            <pc:docMk/>
            <pc:sldMk cId="175323126" sldId="274"/>
            <ac:grpSpMk id="6" creationId="{6CEB4CAB-CABD-2B68-B637-0AA1D9DEB0A9}"/>
          </ac:grpSpMkLst>
        </pc:grpChg>
        <pc:grpChg chg="add mod">
          <ac:chgData name="Tong Zhang" userId="a8dcc21bfa1fb372" providerId="LiveId" clId="{5E8359EB-B618-5143-A95A-43EF269EB82B}" dt="2025-09-08T23:19:22.974" v="1793" actId="1076"/>
          <ac:grpSpMkLst>
            <pc:docMk/>
            <pc:sldMk cId="175323126" sldId="274"/>
            <ac:grpSpMk id="15" creationId="{248A9757-2D84-4275-999F-F11267F0E080}"/>
          </ac:grpSpMkLst>
        </pc:grp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5" creationId="{7C6CF446-C979-B4D1-9A20-821E758AB7FA}"/>
          </ac:picMkLst>
        </pc:picChg>
        <pc:picChg chg="mod modCrop">
          <ac:chgData name="Tong Zhang" userId="a8dcc21bfa1fb372" providerId="LiveId" clId="{5E8359EB-B618-5143-A95A-43EF269EB82B}" dt="2025-09-08T23:18:32.147" v="1782" actId="1076"/>
          <ac:picMkLst>
            <pc:docMk/>
            <pc:sldMk cId="175323126" sldId="274"/>
            <ac:picMk id="8" creationId="{5A21A6A9-C65A-04EA-DEDC-334A2F970E14}"/>
          </ac:picMkLst>
        </pc:picChg>
        <pc:picChg chg="mod">
          <ac:chgData name="Tong Zhang" userId="a8dcc21bfa1fb372" providerId="LiveId" clId="{5E8359EB-B618-5143-A95A-43EF269EB82B}" dt="2025-09-08T23:17:12.931" v="1755" actId="1076"/>
          <ac:picMkLst>
            <pc:docMk/>
            <pc:sldMk cId="175323126" sldId="274"/>
            <ac:picMk id="9" creationId="{95CEE240-3D56-4C6C-EC65-104E623CDBBC}"/>
          </ac:picMkLst>
        </pc:picChg>
        <pc:picChg chg="mod">
          <ac:chgData name="Tong Zhang" userId="a8dcc21bfa1fb372" providerId="LiveId" clId="{5E8359EB-B618-5143-A95A-43EF269EB82B}" dt="2025-09-08T23:17:35.256" v="1764" actId="1076"/>
          <ac:picMkLst>
            <pc:docMk/>
            <pc:sldMk cId="175323126" sldId="274"/>
            <ac:picMk id="12" creationId="{89F9C4B9-E5C0-677C-3998-9333AC46BCE3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18" creationId="{9F558A2C-44C6-8392-5283-49FB7F6E8AFE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20" creationId="{7CC69138-EE8B-4375-E88C-A66EF189748D}"/>
          </ac:picMkLst>
        </pc:pic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26" creationId="{010FC6D6-6434-4DA8-D49B-5F14967B9290}"/>
          </ac:picMkLst>
        </pc:pic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4" creationId="{BAF6E91F-26B1-7C60-5ACA-3B1A849EDFCA}"/>
          </ac:cxnSpMkLst>
        </pc:cxnChg>
        <pc:cxnChg chg="mod">
          <ac:chgData name="Tong Zhang" userId="a8dcc21bfa1fb372" providerId="LiveId" clId="{5E8359EB-B618-5143-A95A-43EF269EB82B}" dt="2025-09-08T23:17:12.931" v="1755" actId="1076"/>
          <ac:cxnSpMkLst>
            <pc:docMk/>
            <pc:sldMk cId="175323126" sldId="274"/>
            <ac:cxnSpMk id="16" creationId="{4BCC6258-EE3B-FE0D-C486-53765B1774A8}"/>
          </ac:cxnSpMkLst>
        </pc:cxn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7" creationId="{43A49CFE-4D31-F119-CAC4-0977153A2893}"/>
          </ac:cxnSpMkLst>
        </pc:cxnChg>
      </pc:sldChg>
      <pc:sldChg chg="addSp delSp modSp add mod">
        <pc:chgData name="Tong Zhang" userId="a8dcc21bfa1fb372" providerId="LiveId" clId="{5E8359EB-B618-5143-A95A-43EF269EB82B}" dt="2025-09-08T23:21:42.016" v="1844" actId="1076"/>
        <pc:sldMkLst>
          <pc:docMk/>
          <pc:sldMk cId="1839554113" sldId="275"/>
        </pc:sldMkLst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4" creationId="{9E5BE022-C530-5610-D5C1-FF910DF1460D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18" creationId="{29175507-71B7-3BF1-7F2A-0D4BD10D7136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20" creationId="{525F46D7-D545-5E2C-6A44-9B830435A4A4}"/>
          </ac:spMkLst>
        </pc:spChg>
        <pc:spChg chg="add 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22" creationId="{0FFFAD77-FE29-DC3F-D0C5-0C7338CC61F6}"/>
          </ac:spMkLst>
        </pc:spChg>
        <pc:spChg chg="add mod">
          <ac:chgData name="Tong Zhang" userId="a8dcc21bfa1fb372" providerId="LiveId" clId="{5E8359EB-B618-5143-A95A-43EF269EB82B}" dt="2025-09-08T23:21:40.149" v="1843" actId="1076"/>
          <ac:spMkLst>
            <pc:docMk/>
            <pc:sldMk cId="1839554113" sldId="275"/>
            <ac:spMk id="24" creationId="{9A98CB60-2E1D-700F-30C1-BA42CBE90860}"/>
          </ac:spMkLst>
        </pc:spChg>
        <pc:spChg chg="add mod">
          <ac:chgData name="Tong Zhang" userId="a8dcc21bfa1fb372" providerId="LiveId" clId="{5E8359EB-B618-5143-A95A-43EF269EB82B}" dt="2025-09-08T23:21:42.016" v="1844" actId="1076"/>
          <ac:spMkLst>
            <pc:docMk/>
            <pc:sldMk cId="1839554113" sldId="275"/>
            <ac:spMk id="25" creationId="{C4B7A9D9-63C3-F89E-BDBB-9B935F076817}"/>
          </ac:spMkLst>
        </pc:spChg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33" creationId="{C8983FA1-7541-1772-C6D5-7FAAAF520F1B}"/>
          </ac:spMkLst>
        </pc:spChg>
        <pc:grpChg chg="add mod">
          <ac:chgData name="Tong Zhang" userId="a8dcc21bfa1fb372" providerId="LiveId" clId="{5E8359EB-B618-5143-A95A-43EF269EB82B}" dt="2025-09-08T23:19:40.688" v="1803" actId="1076"/>
          <ac:grpSpMkLst>
            <pc:docMk/>
            <pc:sldMk cId="1839554113" sldId="275"/>
            <ac:grpSpMk id="3" creationId="{61862550-9B55-7276-BF7C-C1A8E9748FE5}"/>
          </ac:grpSpMkLst>
        </pc:grpChg>
        <pc:grpChg chg="add mod">
          <ac:chgData name="Tong Zhang" userId="a8dcc21bfa1fb372" providerId="LiveId" clId="{5E8359EB-B618-5143-A95A-43EF269EB82B}" dt="2025-09-08T23:20:44.382" v="1835" actId="1076"/>
          <ac:grpSpMkLst>
            <pc:docMk/>
            <pc:sldMk cId="1839554113" sldId="275"/>
            <ac:grpSpMk id="9" creationId="{BAB1040A-509A-1E20-1B3C-020DA6A6B3DF}"/>
          </ac:grpSpMkLst>
        </pc:grpChg>
        <pc:grpChg chg="add mod">
          <ac:chgData name="Tong Zhang" userId="a8dcc21bfa1fb372" providerId="LiveId" clId="{5E8359EB-B618-5143-A95A-43EF269EB82B}" dt="2025-09-08T23:21:33.632" v="1841" actId="1076"/>
          <ac:grpSpMkLst>
            <pc:docMk/>
            <pc:sldMk cId="1839554113" sldId="275"/>
            <ac:grpSpMk id="11" creationId="{E272B629-3E4C-2E43-E700-8F7C376DEB89}"/>
          </ac:grpSpMkLst>
        </pc:grpChg>
        <pc:picChg chg="add mod">
          <ac:chgData name="Tong Zhang" userId="a8dcc21bfa1fb372" providerId="LiveId" clId="{5E8359EB-B618-5143-A95A-43EF269EB82B}" dt="2025-09-08T23:19:53.885" v="1807" actId="164"/>
          <ac:picMkLst>
            <pc:docMk/>
            <pc:sldMk cId="1839554113" sldId="275"/>
            <ac:picMk id="2" creationId="{8E18B9AF-FF6A-3225-58F9-5D8EE37ABE9D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5" creationId="{61E686F3-C91D-4FE1-12F1-8C8F24B387C0}"/>
          </ac:picMkLst>
        </pc:picChg>
        <pc:picChg chg="add 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6" creationId="{A72837FB-5E50-239D-72A7-CC2661263C68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7" creationId="{FE5235DA-FDFD-84AE-B56D-3AFAE1FEC660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8" creationId="{C5E2ADE5-9F4E-4309-21EE-F3A99B8E99BA}"/>
          </ac:picMkLst>
        </pc:picChg>
        <pc:picChg chg="add del mod">
          <ac:chgData name="Tong Zhang" userId="a8dcc21bfa1fb372" providerId="LiveId" clId="{5E8359EB-B618-5143-A95A-43EF269EB82B}" dt="2025-09-08T23:20:05.101" v="1810" actId="164"/>
          <ac:picMkLst>
            <pc:docMk/>
            <pc:sldMk cId="1839554113" sldId="275"/>
            <ac:picMk id="12" creationId="{B7E429D9-8833-45FE-101F-4A5889BA9F76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26" creationId="{8080026C-007F-1947-6A55-5D83DED3E676}"/>
          </ac:picMkLst>
        </pc:pic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4" creationId="{D19519B3-340A-05DD-B5A6-0DD4DD12C026}"/>
          </ac:cxnSpMkLst>
        </pc:cxnChg>
        <pc:cxnChg chg="mod">
          <ac:chgData name="Tong Zhang" userId="a8dcc21bfa1fb372" providerId="LiveId" clId="{5E8359EB-B618-5143-A95A-43EF269EB82B}" dt="2025-09-08T23:19:53.885" v="1807" actId="164"/>
          <ac:cxnSpMkLst>
            <pc:docMk/>
            <pc:sldMk cId="1839554113" sldId="275"/>
            <ac:cxnSpMk id="16" creationId="{484D9204-E728-1F95-ECC6-B33D87C4D417}"/>
          </ac:cxnSpMkLst>
        </pc:cxn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7" creationId="{8C89707F-42FA-0024-229C-582F4344A4B8}"/>
          </ac:cxnSpMkLst>
        </pc:cxnChg>
      </pc:sldChg>
      <pc:sldChg chg="addSp delSp modSp add mod">
        <pc:chgData name="Tong Zhang" userId="a8dcc21bfa1fb372" providerId="LiveId" clId="{5E8359EB-B618-5143-A95A-43EF269EB82B}" dt="2025-09-08T23:22:44.227" v="1859" actId="1076"/>
        <pc:sldMkLst>
          <pc:docMk/>
          <pc:sldMk cId="388476438" sldId="276"/>
        </pc:sldMkLst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4" creationId="{FE8202E9-260D-32A1-70B2-E8AEC15B3D23}"/>
          </ac:spMkLst>
        </pc:spChg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22" creationId="{1024BFB5-4978-E8FC-B2A1-0EDE4A9099A7}"/>
          </ac:spMkLst>
        </pc:spChg>
        <pc:picChg chg="add 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3" creationId="{8506FFFB-684D-07BE-C899-EDCA4C1CC4BC}"/>
          </ac:picMkLst>
        </pc:picChg>
        <pc:picChg chg="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5" creationId="{CBB47BB4-4B41-EB8B-E7DF-0B2EB4B88831}"/>
          </ac:picMkLst>
        </pc:picChg>
        <pc:picChg chg="add mod">
          <ac:chgData name="Tong Zhang" userId="a8dcc21bfa1fb372" providerId="LiveId" clId="{5E8359EB-B618-5143-A95A-43EF269EB82B}" dt="2025-09-08T23:22:40.934" v="1858" actId="1076"/>
          <ac:picMkLst>
            <pc:docMk/>
            <pc:sldMk cId="388476438" sldId="276"/>
            <ac:picMk id="7" creationId="{DE58362F-646F-E68B-A7A0-D250389A88E9}"/>
          </ac:picMkLst>
        </pc:picChg>
        <pc:picChg chg="add mod">
          <ac:chgData name="Tong Zhang" userId="a8dcc21bfa1fb372" providerId="LiveId" clId="{5E8359EB-B618-5143-A95A-43EF269EB82B}" dt="2025-09-08T23:22:44.227" v="1859" actId="1076"/>
          <ac:picMkLst>
            <pc:docMk/>
            <pc:sldMk cId="388476438" sldId="276"/>
            <ac:picMk id="8" creationId="{506EE9DA-E875-8854-54F2-9D294CEB6420}"/>
          </ac:picMkLst>
        </pc:picChg>
        <pc:cxnChg chg="add mod">
          <ac:chgData name="Tong Zhang" userId="a8dcc21bfa1fb372" providerId="LiveId" clId="{5E8359EB-B618-5143-A95A-43EF269EB82B}" dt="2025-09-08T23:22:44.227" v="1859" actId="1076"/>
          <ac:cxnSpMkLst>
            <pc:docMk/>
            <pc:sldMk cId="388476438" sldId="276"/>
            <ac:cxnSpMk id="9" creationId="{F3E8B875-E50E-5794-7E2A-BB3B66A3AC39}"/>
          </ac:cxnSpMkLst>
        </pc:cxnChg>
      </pc:sldChg>
      <pc:sldChg chg="addSp modSp add del">
        <pc:chgData name="Tong Zhang" userId="a8dcc21bfa1fb372" providerId="LiveId" clId="{5E8359EB-B618-5143-A95A-43EF269EB82B}" dt="2025-09-08T17:48:07.861" v="153" actId="2696"/>
        <pc:sldMkLst>
          <pc:docMk/>
          <pc:sldMk cId="1955973933" sldId="276"/>
        </pc:sldMkLst>
      </pc:sldChg>
      <pc:sldChg chg="addSp delSp modSp add mod">
        <pc:chgData name="Tong Zhang" userId="a8dcc21bfa1fb372" providerId="LiveId" clId="{5E8359EB-B618-5143-A95A-43EF269EB82B}" dt="2025-09-08T23:25:23.494" v="1944" actId="1076"/>
        <pc:sldMkLst>
          <pc:docMk/>
          <pc:sldMk cId="2077396983" sldId="277"/>
        </pc:sldMkLst>
        <pc:spChg chg="mod">
          <ac:chgData name="Tong Zhang" userId="a8dcc21bfa1fb372" providerId="LiveId" clId="{5E8359EB-B618-5143-A95A-43EF269EB82B}" dt="2025-09-08T23:25:08.762" v="1935" actId="1076"/>
          <ac:spMkLst>
            <pc:docMk/>
            <pc:sldMk cId="2077396983" sldId="277"/>
            <ac:spMk id="4" creationId="{CCBA980C-FCD4-6E8C-A5CD-D14BBA89FEE1}"/>
          </ac:spMkLst>
        </pc:spChg>
        <pc:grpChg chg="add mod">
          <ac:chgData name="Tong Zhang" userId="a8dcc21bfa1fb372" providerId="LiveId" clId="{5E8359EB-B618-5143-A95A-43EF269EB82B}" dt="2025-09-08T23:25:21.464" v="1942" actId="1076"/>
          <ac:grpSpMkLst>
            <pc:docMk/>
            <pc:sldMk cId="2077396983" sldId="277"/>
            <ac:grpSpMk id="3" creationId="{280DCB44-B2C6-2A43-DA73-EEFE24497811}"/>
          </ac:grpSpMkLst>
        </pc:grpChg>
        <pc:picChg chg="add mod modCrop">
          <ac:chgData name="Tong Zhang" userId="a8dcc21bfa1fb372" providerId="LiveId" clId="{5E8359EB-B618-5143-A95A-43EF269EB82B}" dt="2025-09-08T23:25:08.762" v="1935" actId="1076"/>
          <ac:picMkLst>
            <pc:docMk/>
            <pc:sldMk cId="2077396983" sldId="277"/>
            <ac:picMk id="2" creationId="{5D22CF60-FC2F-E3E5-D2BF-B85AA032DEBC}"/>
          </ac:picMkLst>
        </pc:picChg>
        <pc:picChg chg="add mod modCrop">
          <ac:chgData name="Tong Zhang" userId="a8dcc21bfa1fb372" providerId="LiveId" clId="{5E8359EB-B618-5143-A95A-43EF269EB82B}" dt="2025-09-08T23:23:15.442" v="1866" actId="732"/>
          <ac:picMkLst>
            <pc:docMk/>
            <pc:sldMk cId="2077396983" sldId="277"/>
            <ac:picMk id="6" creationId="{D2776FD1-0D2A-036A-54EC-66A18347198F}"/>
          </ac:picMkLst>
        </pc:picChg>
        <pc:picChg chg="add mod">
          <ac:chgData name="Tong Zhang" userId="a8dcc21bfa1fb372" providerId="LiveId" clId="{5E8359EB-B618-5143-A95A-43EF269EB82B}" dt="2025-09-08T23:25:22.262" v="1943" actId="1076"/>
          <ac:picMkLst>
            <pc:docMk/>
            <pc:sldMk cId="2077396983" sldId="277"/>
            <ac:picMk id="11" creationId="{E5E65D35-8BED-3C4D-8453-66D46D39620E}"/>
          </ac:picMkLst>
        </pc:picChg>
        <pc:picChg chg="add mod">
          <ac:chgData name="Tong Zhang" userId="a8dcc21bfa1fb372" providerId="LiveId" clId="{5E8359EB-B618-5143-A95A-43EF269EB82B}" dt="2025-09-08T23:25:23.494" v="1944" actId="1076"/>
          <ac:picMkLst>
            <pc:docMk/>
            <pc:sldMk cId="2077396983" sldId="277"/>
            <ac:picMk id="12" creationId="{AC52C42D-F139-39B0-0279-D1CC4BCB2935}"/>
          </ac:picMkLst>
        </pc:pic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3" creationId="{6382CD47-C923-71B5-90BC-9AE878F8BA6F}"/>
          </ac:cxnSpMkLst>
        </pc:cxn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5" creationId="{5B35E89B-13B3-41F5-68C2-15688924F9AB}"/>
          </ac:cxnSpMkLst>
        </pc:cxnChg>
      </pc:sldChg>
      <pc:sldChg chg="addSp delSp modSp add mod">
        <pc:chgData name="Tong Zhang" userId="a8dcc21bfa1fb372" providerId="LiveId" clId="{5E8359EB-B618-5143-A95A-43EF269EB82B}" dt="2025-09-08T23:28:35.649" v="2013" actId="1076"/>
        <pc:sldMkLst>
          <pc:docMk/>
          <pc:sldMk cId="1551888175" sldId="278"/>
        </pc:sldMkLst>
        <pc:spChg chg="mod">
          <ac:chgData name="Tong Zhang" userId="a8dcc21bfa1fb372" providerId="LiveId" clId="{5E8359EB-B618-5143-A95A-43EF269EB82B}" dt="2025-09-08T23:26:13.361" v="1972" actId="14100"/>
          <ac:spMkLst>
            <pc:docMk/>
            <pc:sldMk cId="1551888175" sldId="278"/>
            <ac:spMk id="4" creationId="{2B2975BB-8246-8FAE-2129-AD7367BBE905}"/>
          </ac:spMkLst>
        </pc:spChg>
        <pc:spChg chg="add mod">
          <ac:chgData name="Tong Zhang" userId="a8dcc21bfa1fb372" providerId="LiveId" clId="{5E8359EB-B618-5143-A95A-43EF269EB82B}" dt="2025-09-08T23:26:11.551" v="1971" actId="1076"/>
          <ac:spMkLst>
            <pc:docMk/>
            <pc:sldMk cId="1551888175" sldId="278"/>
            <ac:spMk id="16" creationId="{B697B6B0-1D22-8C1D-E2DA-24F5895732E5}"/>
          </ac:spMkLst>
        </pc:spChg>
        <pc:spChg chg="add mod">
          <ac:chgData name="Tong Zhang" userId="a8dcc21bfa1fb372" providerId="LiveId" clId="{5E8359EB-B618-5143-A95A-43EF269EB82B}" dt="2025-09-08T23:27:57.507" v="1989" actId="1076"/>
          <ac:spMkLst>
            <pc:docMk/>
            <pc:sldMk cId="1551888175" sldId="278"/>
            <ac:spMk id="18" creationId="{3FB97B08-64E5-C639-62F5-D8297D20D674}"/>
          </ac:spMkLst>
        </pc:spChg>
        <pc:spChg chg="add mod">
          <ac:chgData name="Tong Zhang" userId="a8dcc21bfa1fb372" providerId="LiveId" clId="{5E8359EB-B618-5143-A95A-43EF269EB82B}" dt="2025-09-08T23:28:33.333" v="2012" actId="1076"/>
          <ac:spMkLst>
            <pc:docMk/>
            <pc:sldMk cId="1551888175" sldId="278"/>
            <ac:spMk id="20" creationId="{88595C83-B89C-5586-A9DE-84EB2571EF64}"/>
          </ac:spMkLst>
        </pc:spChg>
        <pc:grpChg chg="add mod">
          <ac:chgData name="Tong Zhang" userId="a8dcc21bfa1fb372" providerId="LiveId" clId="{5E8359EB-B618-5143-A95A-43EF269EB82B}" dt="2025-09-08T23:26:09.623" v="1970" actId="1076"/>
          <ac:grpSpMkLst>
            <pc:docMk/>
            <pc:sldMk cId="1551888175" sldId="278"/>
            <ac:grpSpMk id="2" creationId="{602D09F6-5309-202E-3D8B-AD763385EAD1}"/>
          </ac:grpSpMkLst>
        </pc:grpChg>
        <pc:grpChg chg="add mod">
          <ac:chgData name="Tong Zhang" userId="a8dcc21bfa1fb372" providerId="LiveId" clId="{5E8359EB-B618-5143-A95A-43EF269EB82B}" dt="2025-09-08T23:28:31.307" v="2011" actId="1076"/>
          <ac:grpSpMkLst>
            <pc:docMk/>
            <pc:sldMk cId="1551888175" sldId="278"/>
            <ac:grpSpMk id="25" creationId="{3DDC61C0-13FE-BC78-01FF-2C8F1D8724C9}"/>
          </ac:grpSpMkLst>
        </pc:grpChg>
        <pc:grpChg chg="add mod">
          <ac:chgData name="Tong Zhang" userId="a8dcc21bfa1fb372" providerId="LiveId" clId="{5E8359EB-B618-5143-A95A-43EF269EB82B}" dt="2025-09-08T23:28:27.459" v="2008" actId="1076"/>
          <ac:grpSpMkLst>
            <pc:docMk/>
            <pc:sldMk cId="1551888175" sldId="278"/>
            <ac:grpSpMk id="26" creationId="{B44F1793-0655-53D9-DD45-73E0CE3922E5}"/>
          </ac:grpSpMkLst>
        </pc:grpChg>
        <pc:picChg chg="add mod">
          <ac:chgData name="Tong Zhang" userId="a8dcc21bfa1fb372" providerId="LiveId" clId="{5E8359EB-B618-5143-A95A-43EF269EB82B}" dt="2025-09-08T23:28:25.314" v="2006" actId="164"/>
          <ac:picMkLst>
            <pc:docMk/>
            <pc:sldMk cId="1551888175" sldId="278"/>
            <ac:picMk id="3" creationId="{C958CFE7-AC00-0419-5324-B1A729A6C71D}"/>
          </ac:picMkLst>
        </pc:picChg>
        <pc:picChg chg="add mod">
          <ac:chgData name="Tong Zhang" userId="a8dcc21bfa1fb372" providerId="LiveId" clId="{5E8359EB-B618-5143-A95A-43EF269EB82B}" dt="2025-09-08T23:26:07.780" v="1969" actId="1076"/>
          <ac:picMkLst>
            <pc:docMk/>
            <pc:sldMk cId="1551888175" sldId="278"/>
            <ac:picMk id="5" creationId="{02F4D775-BF2F-EDF0-002F-DD67D9E69AB2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6" creationId="{D62992A5-3939-B54D-A3C9-DE2B72AF6A52}"/>
          </ac:picMkLst>
        </pc:picChg>
        <pc:picChg chg="add mod">
          <ac:chgData name="Tong Zhang" userId="a8dcc21bfa1fb372" providerId="LiveId" clId="{5E8359EB-B618-5143-A95A-43EF269EB82B}" dt="2025-09-08T23:28:20.087" v="2002" actId="164"/>
          <ac:picMkLst>
            <pc:docMk/>
            <pc:sldMk cId="1551888175" sldId="278"/>
            <ac:picMk id="8" creationId="{DAA34E40-25EF-2404-7671-2B128EF2C992}"/>
          </ac:picMkLst>
        </pc:picChg>
        <pc:picChg chg="add mod">
          <ac:chgData name="Tong Zhang" userId="a8dcc21bfa1fb372" providerId="LiveId" clId="{5E8359EB-B618-5143-A95A-43EF269EB82B}" dt="2025-09-08T23:28:35.649" v="2013" actId="1076"/>
          <ac:picMkLst>
            <pc:docMk/>
            <pc:sldMk cId="1551888175" sldId="278"/>
            <ac:picMk id="9" creationId="{2E81455D-3489-728F-0129-A55256DBC0BA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1" creationId="{D6C21FBB-8F42-354B-DDCA-E2EEA0CFD15C}"/>
          </ac:picMkLst>
        </pc:picChg>
        <pc:picChg chg="add 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2" creationId="{2FA45CBC-E2BB-530B-E531-2AE35B2674E1}"/>
          </ac:picMkLst>
        </pc:picChg>
        <pc:cxnChg chg="mod">
          <ac:chgData name="Tong Zhang" userId="a8dcc21bfa1fb372" providerId="LiveId" clId="{5E8359EB-B618-5143-A95A-43EF269EB82B}" dt="2025-09-08T23:28:25.314" v="2006" actId="164"/>
          <ac:cxnSpMkLst>
            <pc:docMk/>
            <pc:sldMk cId="1551888175" sldId="278"/>
            <ac:cxnSpMk id="13" creationId="{CC465FF9-1782-B086-814C-DA54A7F99E5D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4" creationId="{EFE92C74-CCBB-CCA0-F59F-89C11BE7A718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7" creationId="{1F3788AE-2E4D-149A-5C33-86F8B6FBD963}"/>
          </ac:cxnSpMkLst>
        </pc:cxnChg>
      </pc:sldChg>
      <pc:sldChg chg="addSp delSp modSp add mod">
        <pc:chgData name="Tong Zhang" userId="a8dcc21bfa1fb372" providerId="LiveId" clId="{5E8359EB-B618-5143-A95A-43EF269EB82B}" dt="2025-09-08T23:43:44.699" v="2198" actId="1076"/>
        <pc:sldMkLst>
          <pc:docMk/>
          <pc:sldMk cId="2747126359" sldId="279"/>
        </pc:sldMkLst>
        <pc:spChg chg="mod">
          <ac:chgData name="Tong Zhang" userId="a8dcc21bfa1fb372" providerId="LiveId" clId="{5E8359EB-B618-5143-A95A-43EF269EB82B}" dt="2025-09-08T23:30:45.896" v="2061" actId="14100"/>
          <ac:spMkLst>
            <pc:docMk/>
            <pc:sldMk cId="2747126359" sldId="279"/>
            <ac:spMk id="4" creationId="{97F3F2E1-88B2-A1CD-A694-B685C01FD33F}"/>
          </ac:spMkLst>
        </pc:spChg>
        <pc:spChg chg="add mod">
          <ac:chgData name="Tong Zhang" userId="a8dcc21bfa1fb372" providerId="LiveId" clId="{5E8359EB-B618-5143-A95A-43EF269EB82B}" dt="2025-09-08T23:29:24.988" v="2038" actId="1076"/>
          <ac:spMkLst>
            <pc:docMk/>
            <pc:sldMk cId="2747126359" sldId="279"/>
            <ac:spMk id="6" creationId="{672B0671-31B8-01DD-A36F-C5F10960D0F3}"/>
          </ac:spMkLst>
        </pc:spChg>
        <pc:spChg chg="add mod">
          <ac:chgData name="Tong Zhang" userId="a8dcc21bfa1fb372" providerId="LiveId" clId="{5E8359EB-B618-5143-A95A-43EF269EB82B}" dt="2025-09-08T23:30:50.475" v="2063" actId="1076"/>
          <ac:spMkLst>
            <pc:docMk/>
            <pc:sldMk cId="2747126359" sldId="279"/>
            <ac:spMk id="7" creationId="{833DC3D5-66AA-1FC4-6256-D3791DC90059}"/>
          </ac:spMkLst>
        </pc:spChg>
        <pc:spChg chg="add mod">
          <ac:chgData name="Tong Zhang" userId="a8dcc21bfa1fb372" providerId="LiveId" clId="{5E8359EB-B618-5143-A95A-43EF269EB82B}" dt="2025-09-08T23:30:53.202" v="2064" actId="1076"/>
          <ac:spMkLst>
            <pc:docMk/>
            <pc:sldMk cId="2747126359" sldId="279"/>
            <ac:spMk id="26" creationId="{88061910-EB3F-D7DD-3F3E-6FBB64E1E802}"/>
          </ac:spMkLst>
        </pc:spChg>
        <pc:grpChg chg="add mod">
          <ac:chgData name="Tong Zhang" userId="a8dcc21bfa1fb372" providerId="LiveId" clId="{5E8359EB-B618-5143-A95A-43EF269EB82B}" dt="2025-09-08T23:43:44.699" v="2198" actId="1076"/>
          <ac:grpSpMkLst>
            <pc:docMk/>
            <pc:sldMk cId="2747126359" sldId="279"/>
            <ac:grpSpMk id="3" creationId="{E612379A-7564-5D45-2829-339D1A8D724D}"/>
          </ac:grpSpMkLst>
        </pc:grpChg>
        <pc:grpChg chg="add mod">
          <ac:chgData name="Tong Zhang" userId="a8dcc21bfa1fb372" providerId="LiveId" clId="{5E8359EB-B618-5143-A95A-43EF269EB82B}" dt="2025-09-08T23:30:48.103" v="2062" actId="1076"/>
          <ac:grpSpMkLst>
            <pc:docMk/>
            <pc:sldMk cId="2747126359" sldId="279"/>
            <ac:grpSpMk id="5" creationId="{DEA7BAC6-DA15-BD49-8BA4-59F6A373A6B6}"/>
          </ac:grpSpMkLst>
        </pc:grpChg>
        <pc:grpChg chg="add mod">
          <ac:chgData name="Tong Zhang" userId="a8dcc21bfa1fb372" providerId="LiveId" clId="{5E8359EB-B618-5143-A95A-43EF269EB82B}" dt="2025-09-08T23:30:53.202" v="2064" actId="1076"/>
          <ac:grpSpMkLst>
            <pc:docMk/>
            <pc:sldMk cId="2747126359" sldId="279"/>
            <ac:grpSpMk id="27" creationId="{7D5EFEF3-12A2-A14A-5816-C84AE1EF05E5}"/>
          </ac:grpSpMkLst>
        </pc:grpChg>
        <pc:picChg chg="add mod modCrop">
          <ac:chgData name="Tong Zhang" userId="a8dcc21bfa1fb372" providerId="LiveId" clId="{5E8359EB-B618-5143-A95A-43EF269EB82B}" dt="2025-09-08T23:28:47.721" v="2014" actId="164"/>
          <ac:picMkLst>
            <pc:docMk/>
            <pc:sldMk cId="2747126359" sldId="279"/>
            <ac:picMk id="2" creationId="{B155FA88-4B68-4DB3-8B81-E063A0E853A5}"/>
          </ac:picMkLst>
        </pc:picChg>
        <pc:picChg chg="add mod">
          <ac:chgData name="Tong Zhang" userId="a8dcc21bfa1fb372" providerId="LiveId" clId="{5E8359EB-B618-5143-A95A-43EF269EB82B}" dt="2025-09-08T23:29:56.780" v="2053" actId="1076"/>
          <ac:picMkLst>
            <pc:docMk/>
            <pc:sldMk cId="2747126359" sldId="279"/>
            <ac:picMk id="12" creationId="{E254DF56-778A-7074-3384-E34BAA6A0C53}"/>
          </ac:picMkLst>
        </pc:picChg>
        <pc:picChg chg="add mod">
          <ac:chgData name="Tong Zhang" userId="a8dcc21bfa1fb372" providerId="LiveId" clId="{5E8359EB-B618-5143-A95A-43EF269EB82B}" dt="2025-09-08T23:28:55.638" v="2016" actId="164"/>
          <ac:picMkLst>
            <pc:docMk/>
            <pc:sldMk cId="2747126359" sldId="279"/>
            <ac:picMk id="16" creationId="{D46AA3AF-744B-4331-E04F-EC6B1B26E14C}"/>
          </ac:picMkLst>
        </pc:picChg>
        <pc:picChg chg="add mod">
          <ac:chgData name="Tong Zhang" userId="a8dcc21bfa1fb372" providerId="LiveId" clId="{5E8359EB-B618-5143-A95A-43EF269EB82B}" dt="2025-09-08T23:29:12.125" v="2030" actId="1076"/>
          <ac:picMkLst>
            <pc:docMk/>
            <pc:sldMk cId="2747126359" sldId="279"/>
            <ac:picMk id="22" creationId="{ACA447B3-3577-37F3-F989-249AAF2EAC50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8" creationId="{39296270-E4E0-3ED0-536B-759572229C41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9" creationId="{3E943365-B0DA-2EB2-7A1E-55CA25AC76B8}"/>
          </ac:picMkLst>
        </pc:picChg>
        <pc:picChg chg="add mod">
          <ac:chgData name="Tong Zhang" userId="a8dcc21bfa1fb372" providerId="LiveId" clId="{5E8359EB-B618-5143-A95A-43EF269EB82B}" dt="2025-09-08T23:30:58.526" v="2067" actId="1076"/>
          <ac:picMkLst>
            <pc:docMk/>
            <pc:sldMk cId="2747126359" sldId="279"/>
            <ac:picMk id="30" creationId="{BE117497-4183-4FD7-317E-40611E4F192A}"/>
          </ac:picMkLst>
        </pc:pic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3" creationId="{E3353B65-4C48-A5B0-965A-3C74B62C71CE}"/>
          </ac:cxnSpMkLst>
        </pc:cxn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5" creationId="{1440254B-D62A-3419-B02D-95C25E02B22C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18" creationId="{61F66F1D-B8B3-72DF-C3D9-7FBC12501636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20" creationId="{22AE3E79-14CA-CCB2-5513-69C46080C35C}"/>
          </ac:cxnSpMkLst>
        </pc:cxnChg>
      </pc:sldChg>
      <pc:sldChg chg="addSp delSp modSp add mod">
        <pc:chgData name="Tong Zhang" userId="a8dcc21bfa1fb372" providerId="LiveId" clId="{5E8359EB-B618-5143-A95A-43EF269EB82B}" dt="2025-09-08T23:32:20.350" v="2088" actId="1076"/>
        <pc:sldMkLst>
          <pc:docMk/>
          <pc:sldMk cId="3014041906" sldId="280"/>
        </pc:sldMkLst>
        <pc:spChg chg="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4" creationId="{368FD710-8EBF-863D-425A-C2F1A368DA89}"/>
          </ac:spMkLst>
        </pc:spChg>
        <pc:spChg chg="add 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5" creationId="{0AF00936-0613-4CCD-971A-B7502403CB48}"/>
          </ac:spMkLst>
        </pc:spChg>
        <pc:grpChg chg="add mod">
          <ac:chgData name="Tong Zhang" userId="a8dcc21bfa1fb372" providerId="LiveId" clId="{5E8359EB-B618-5143-A95A-43EF269EB82B}" dt="2025-09-08T23:32:19.421" v="2087" actId="1076"/>
          <ac:grpSpMkLst>
            <pc:docMk/>
            <pc:sldMk cId="3014041906" sldId="280"/>
            <ac:grpSpMk id="2" creationId="{69E01F33-5406-1AE0-2412-3254BECE31C6}"/>
          </ac:grpSpMkLst>
        </pc:grpChg>
        <pc:grpChg chg="add mod">
          <ac:chgData name="Tong Zhang" userId="a8dcc21bfa1fb372" providerId="LiveId" clId="{5E8359EB-B618-5143-A95A-43EF269EB82B}" dt="2025-09-08T23:32:15.996" v="2084" actId="166"/>
          <ac:grpSpMkLst>
            <pc:docMk/>
            <pc:sldMk cId="3014041906" sldId="280"/>
            <ac:grpSpMk id="6" creationId="{F7E34B61-CE21-86F0-86BF-E5E92706B89C}"/>
          </ac:grpSpMkLst>
        </pc:grpChg>
        <pc:picChg chg="add mod">
          <ac:chgData name="Tong Zhang" userId="a8dcc21bfa1fb372" providerId="LiveId" clId="{5E8359EB-B618-5143-A95A-43EF269EB82B}" dt="2025-09-08T23:32:00.790" v="2075" actId="164"/>
          <ac:picMkLst>
            <pc:docMk/>
            <pc:sldMk cId="3014041906" sldId="280"/>
            <ac:picMk id="3" creationId="{D68F18FC-593F-59E2-92FA-53BB0B32EA62}"/>
          </ac:picMkLst>
        </pc:picChg>
        <pc:picChg chg="mod modCrop">
          <ac:chgData name="Tong Zhang" userId="a8dcc21bfa1fb372" providerId="LiveId" clId="{5E8359EB-B618-5143-A95A-43EF269EB82B}" dt="2025-09-08T23:32:13.113" v="2083" actId="164"/>
          <ac:picMkLst>
            <pc:docMk/>
            <pc:sldMk cId="3014041906" sldId="280"/>
            <ac:picMk id="11" creationId="{2CA133A7-C0AE-4F0D-9594-0F4C75D68CCC}"/>
          </ac:picMkLst>
        </pc:picChg>
        <pc:picChg chg="add mod">
          <ac:chgData name="Tong Zhang" userId="a8dcc21bfa1fb372" providerId="LiveId" clId="{5E8359EB-B618-5143-A95A-43EF269EB82B}" dt="2025-09-08T23:32:20.350" v="2088" actId="1076"/>
          <ac:picMkLst>
            <pc:docMk/>
            <pc:sldMk cId="3014041906" sldId="280"/>
            <ac:picMk id="14" creationId="{AB76813A-9997-5047-C53B-A71F98EBEB5B}"/>
          </ac:picMkLst>
        </pc:pic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7" creationId="{4C3B87F3-5AE1-F2BD-FC28-B9BAEA05D466}"/>
          </ac:cxnSpMkLst>
        </pc:cxn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8" creationId="{A12F4459-AFE5-F5F2-B616-EB03201BFDC5}"/>
          </ac:cxnSpMkLst>
        </pc:cxnChg>
        <pc:cxnChg chg="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15" creationId="{25F47ABC-B4C5-5A1A-0A72-53F69AD1FBD7}"/>
          </ac:cxnSpMkLst>
        </pc:cxnChg>
      </pc:sldChg>
      <pc:sldChg chg="addSp delSp modSp add mod ord">
        <pc:chgData name="Tong Zhang" userId="a8dcc21bfa1fb372" providerId="LiveId" clId="{5E8359EB-B618-5143-A95A-43EF269EB82B}" dt="2025-09-08T23:33:34.442" v="2106" actId="1076"/>
        <pc:sldMkLst>
          <pc:docMk/>
          <pc:sldMk cId="2160031141" sldId="281"/>
        </pc:sldMkLst>
        <pc:spChg chg="add mod">
          <ac:chgData name="Tong Zhang" userId="a8dcc21bfa1fb372" providerId="LiveId" clId="{5E8359EB-B618-5143-A95A-43EF269EB82B}" dt="2025-09-08T18:11:33.829" v="482" actId="1076"/>
          <ac:spMkLst>
            <pc:docMk/>
            <pc:sldMk cId="2160031141" sldId="281"/>
            <ac:spMk id="2" creationId="{189958EE-EFF9-C88C-2C74-396A00B0D74E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2" creationId="{AADE772A-6E24-EA68-631A-6CE7A35ABCFB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3" creationId="{B3E065F1-0865-B978-AFB4-0DA5C0F3F33F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6" creationId="{0629C3D8-6D4F-1184-726A-842B041B4D8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7" creationId="{0CC7A750-1170-3D13-4677-ED7543070437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8" creationId="{C08C0DBA-9631-E2C4-020A-958B4238259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0" creationId="{923D06AA-1AC5-C587-9257-F725E9BEEE05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2" creationId="{B56C648E-6186-FF8E-A5A8-2AAB5226001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4" creationId="{22B13879-D67E-754F-6BF3-13277D764EC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5" creationId="{72D8CC94-6A06-62E7-AEB2-CD26354A3152}"/>
          </ac:spMkLst>
        </pc:spChg>
        <pc:grpChg chg="add mod">
          <ac:chgData name="Tong Zhang" userId="a8dcc21bfa1fb372" providerId="LiveId" clId="{5E8359EB-B618-5143-A95A-43EF269EB82B}" dt="2025-09-08T23:33:34.442" v="2106" actId="1076"/>
          <ac:grpSpMkLst>
            <pc:docMk/>
            <pc:sldMk cId="2160031141" sldId="281"/>
            <ac:grpSpMk id="3" creationId="{EE2A189A-D016-A8D8-85DE-20C955388F8F}"/>
          </ac:grpSpMkLst>
        </pc:grpChg>
        <pc:picChg chg="add mod">
          <ac:chgData name="Tong Zhang" userId="a8dcc21bfa1fb372" providerId="LiveId" clId="{5E8359EB-B618-5143-A95A-43EF269EB82B}" dt="2025-09-08T23:32:52.485" v="2092" actId="164"/>
          <ac:picMkLst>
            <pc:docMk/>
            <pc:sldMk cId="2160031141" sldId="281"/>
            <ac:picMk id="6" creationId="{949C634C-8EED-7B56-12B1-9BE3A51E49B4}"/>
          </ac:picMkLst>
        </pc:picChg>
        <pc:picChg chg="add mod modCrop">
          <ac:chgData name="Tong Zhang" userId="a8dcc21bfa1fb372" providerId="LiveId" clId="{5E8359EB-B618-5143-A95A-43EF269EB82B}" dt="2025-09-08T23:33:28.288" v="2104" actId="1076"/>
          <ac:picMkLst>
            <pc:docMk/>
            <pc:sldMk cId="2160031141" sldId="281"/>
            <ac:picMk id="9" creationId="{26426EE9-FC4D-6735-E215-4944811E43E6}"/>
          </ac:picMkLst>
        </pc:picChg>
      </pc:sldChg>
      <pc:sldChg chg="addSp delSp modSp add mod">
        <pc:chgData name="Tong Zhang" userId="a8dcc21bfa1fb372" providerId="LiveId" clId="{5E8359EB-B618-5143-A95A-43EF269EB82B}" dt="2025-09-08T23:34:40.896" v="2134" actId="1076"/>
        <pc:sldMkLst>
          <pc:docMk/>
          <pc:sldMk cId="1657057605" sldId="282"/>
        </pc:sldMkLst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4" creationId="{6431E6AA-505B-AA2B-33C4-BA0791AD054E}"/>
          </ac:spMkLst>
        </pc:spChg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5" creationId="{B93FA3FD-9361-58B7-BA5C-DB3D56A3BB05}"/>
          </ac:spMkLst>
        </pc:spChg>
        <pc:spChg chg="add mod">
          <ac:chgData name="Tong Zhang" userId="a8dcc21bfa1fb372" providerId="LiveId" clId="{5E8359EB-B618-5143-A95A-43EF269EB82B}" dt="2025-09-08T23:34:30.989" v="2132" actId="1076"/>
          <ac:spMkLst>
            <pc:docMk/>
            <pc:sldMk cId="1657057605" sldId="282"/>
            <ac:spMk id="8" creationId="{80A6E321-D8FE-B562-9C65-FFC960ED86C8}"/>
          </ac:spMkLst>
        </pc:spChg>
        <pc:spChg chg="add mod">
          <ac:chgData name="Tong Zhang" userId="a8dcc21bfa1fb372" providerId="LiveId" clId="{5E8359EB-B618-5143-A95A-43EF269EB82B}" dt="2025-09-08T23:34:40.896" v="2134" actId="1076"/>
          <ac:spMkLst>
            <pc:docMk/>
            <pc:sldMk cId="1657057605" sldId="282"/>
            <ac:spMk id="13" creationId="{74F700D6-F954-E07E-791A-8B755ED910ED}"/>
          </ac:spMkLst>
        </pc:spChg>
        <pc:grpChg chg="add mod">
          <ac:chgData name="Tong Zhang" userId="a8dcc21bfa1fb372" providerId="LiveId" clId="{5E8359EB-B618-5143-A95A-43EF269EB82B}" dt="2025-09-08T23:34:29.428" v="2131" actId="1076"/>
          <ac:grpSpMkLst>
            <pc:docMk/>
            <pc:sldMk cId="1657057605" sldId="282"/>
            <ac:grpSpMk id="3" creationId="{174C1211-B27F-D8AD-0C47-693335EFEC54}"/>
          </ac:grpSpMkLst>
        </pc:grpChg>
        <pc:grpChg chg="add mod">
          <ac:chgData name="Tong Zhang" userId="a8dcc21bfa1fb372" providerId="LiveId" clId="{5E8359EB-B618-5143-A95A-43EF269EB82B}" dt="2025-09-08T23:34:19.522" v="2127" actId="1076"/>
          <ac:grpSpMkLst>
            <pc:docMk/>
            <pc:sldMk cId="1657057605" sldId="282"/>
            <ac:grpSpMk id="7" creationId="{2AA8A767-BE18-4D23-AEBE-69725E48F10F}"/>
          </ac:grpSpMkLst>
        </pc:grp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2" creationId="{A139B383-E675-37DA-D881-81CF70BFDEA2}"/>
          </ac:picMkLst>
        </pc:pic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6" creationId="{86BBF090-01CC-8DE6-8FA5-3CC39E7292E5}"/>
          </ac:picMkLst>
        </pc:picChg>
        <pc:picChg chg="add mod">
          <ac:chgData name="Tong Zhang" userId="a8dcc21bfa1fb372" providerId="LiveId" clId="{5E8359EB-B618-5143-A95A-43EF269EB82B}" dt="2025-09-08T23:34:07.678" v="2117" actId="164"/>
          <ac:picMkLst>
            <pc:docMk/>
            <pc:sldMk cId="1657057605" sldId="282"/>
            <ac:picMk id="9" creationId="{4251022D-036B-A7C3-B7FC-FE49F3A0B676}"/>
          </ac:picMkLst>
        </pc:picChg>
        <pc:picChg chg="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11" creationId="{DF21CB42-D976-996C-5B58-489496D8941E}"/>
          </ac:picMkLst>
        </pc:picChg>
        <pc:picChg chg="add mod">
          <ac:chgData name="Tong Zhang" userId="a8dcc21bfa1fb372" providerId="LiveId" clId="{5E8359EB-B618-5143-A95A-43EF269EB82B}" dt="2025-09-08T23:34:00.067" v="2114" actId="164"/>
          <ac:picMkLst>
            <pc:docMk/>
            <pc:sldMk cId="1657057605" sldId="282"/>
            <ac:picMk id="17" creationId="{C03811F8-C57E-682A-6853-F3D4EBF28337}"/>
          </ac:picMkLst>
        </pc:picChg>
        <pc:cxnChg chg="add mod">
          <ac:chgData name="Tong Zhang" userId="a8dcc21bfa1fb372" providerId="LiveId" clId="{5E8359EB-B618-5143-A95A-43EF269EB82B}" dt="2025-09-08T23:34:07.678" v="2117" actId="164"/>
          <ac:cxnSpMkLst>
            <pc:docMk/>
            <pc:sldMk cId="1657057605" sldId="282"/>
            <ac:cxnSpMk id="12" creationId="{3CECFF2E-ABD5-3A09-A700-E820060DD388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18" creationId="{80533023-1854-850A-C0AC-EFC1DCA179D8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2" creationId="{28836143-129A-8856-4AEA-430FA3B87CE2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4" creationId="{49D12B67-5770-467A-3526-18F4614A3941}"/>
          </ac:cxnSpMkLst>
        </pc:cxnChg>
      </pc:sldChg>
      <pc:sldChg chg="add del">
        <pc:chgData name="Tong Zhang" userId="a8dcc21bfa1fb372" providerId="LiveId" clId="{5E8359EB-B618-5143-A95A-43EF269EB82B}" dt="2025-09-08T18:14:06.361" v="520" actId="2696"/>
        <pc:sldMkLst>
          <pc:docMk/>
          <pc:sldMk cId="2987312129" sldId="282"/>
        </pc:sldMkLst>
      </pc:sldChg>
      <pc:sldChg chg="addSp delSp modSp add mod">
        <pc:chgData name="Tong Zhang" userId="a8dcc21bfa1fb372" providerId="LiveId" clId="{5E8359EB-B618-5143-A95A-43EF269EB82B}" dt="2025-09-08T23:34:50.376" v="2139" actId="1076"/>
        <pc:sldMkLst>
          <pc:docMk/>
          <pc:sldMk cId="1512041966" sldId="283"/>
        </pc:sldMkLst>
        <pc:spChg chg="mod">
          <ac:chgData name="Tong Zhang" userId="a8dcc21bfa1fb372" providerId="LiveId" clId="{5E8359EB-B618-5143-A95A-43EF269EB82B}" dt="2025-09-08T23:34:48.256" v="2138" actId="1076"/>
          <ac:spMkLst>
            <pc:docMk/>
            <pc:sldMk cId="1512041966" sldId="283"/>
            <ac:spMk id="4" creationId="{A95A422F-7F93-BBC8-77D4-7853F34B7526}"/>
          </ac:spMkLst>
        </pc:spChg>
        <pc:picChg chg="add mod">
          <ac:chgData name="Tong Zhang" userId="a8dcc21bfa1fb372" providerId="LiveId" clId="{5E8359EB-B618-5143-A95A-43EF269EB82B}" dt="2025-09-08T18:25:05.813" v="619" actId="1076"/>
          <ac:picMkLst>
            <pc:docMk/>
            <pc:sldMk cId="1512041966" sldId="283"/>
            <ac:picMk id="3" creationId="{2379DC3F-0EEF-F283-03E1-7A6371CD4E1B}"/>
          </ac:picMkLst>
        </pc:picChg>
        <pc:picChg chg="add mod">
          <ac:chgData name="Tong Zhang" userId="a8dcc21bfa1fb372" providerId="LiveId" clId="{5E8359EB-B618-5143-A95A-43EF269EB82B}" dt="2025-09-08T23:34:50.376" v="2139" actId="1076"/>
          <ac:picMkLst>
            <pc:docMk/>
            <pc:sldMk cId="1512041966" sldId="283"/>
            <ac:picMk id="7" creationId="{DE5E9511-A2DD-924F-9264-AEE392513A55}"/>
          </ac:picMkLst>
        </pc:picChg>
        <pc:cxnChg chg="add mod">
          <ac:chgData name="Tong Zhang" userId="a8dcc21bfa1fb372" providerId="LiveId" clId="{5E8359EB-B618-5143-A95A-43EF269EB82B}" dt="2025-09-08T18:25:12.651" v="621" actId="1076"/>
          <ac:cxnSpMkLst>
            <pc:docMk/>
            <pc:sldMk cId="1512041966" sldId="283"/>
            <ac:cxnSpMk id="8" creationId="{A863A6F9-4F38-91F7-44D7-A2B5F444D996}"/>
          </ac:cxnSpMkLst>
        </pc:cxnChg>
        <pc:cxnChg chg="add mod">
          <ac:chgData name="Tong Zhang" userId="a8dcc21bfa1fb372" providerId="LiveId" clId="{5E8359EB-B618-5143-A95A-43EF269EB82B}" dt="2025-09-08T18:25:15.406" v="623" actId="1076"/>
          <ac:cxnSpMkLst>
            <pc:docMk/>
            <pc:sldMk cId="1512041966" sldId="283"/>
            <ac:cxnSpMk id="13" creationId="{17FEE7BB-FABB-A373-A0C5-45B37712B66F}"/>
          </ac:cxnSpMkLst>
        </pc:cxnChg>
        <pc:cxnChg chg="add mod">
          <ac:chgData name="Tong Zhang" userId="a8dcc21bfa1fb372" providerId="LiveId" clId="{5E8359EB-B618-5143-A95A-43EF269EB82B}" dt="2025-09-08T18:25:18.008" v="625" actId="1076"/>
          <ac:cxnSpMkLst>
            <pc:docMk/>
            <pc:sldMk cId="1512041966" sldId="283"/>
            <ac:cxnSpMk id="14" creationId="{68B9E37B-C737-9F9E-962A-24DCC5E515F1}"/>
          </ac:cxnSpMkLst>
        </pc:cxnChg>
        <pc:cxnChg chg="add mod">
          <ac:chgData name="Tong Zhang" userId="a8dcc21bfa1fb372" providerId="LiveId" clId="{5E8359EB-B618-5143-A95A-43EF269EB82B}" dt="2025-09-08T18:25:21.018" v="627" actId="1076"/>
          <ac:cxnSpMkLst>
            <pc:docMk/>
            <pc:sldMk cId="1512041966" sldId="283"/>
            <ac:cxnSpMk id="15" creationId="{466AF420-3B77-849A-75C1-005F552B1A45}"/>
          </ac:cxnSpMkLst>
        </pc:cxnChg>
      </pc:sldChg>
      <pc:sldChg chg="addSp delSp modSp add mod">
        <pc:chgData name="Tong Zhang" userId="a8dcc21bfa1fb372" providerId="LiveId" clId="{5E8359EB-B618-5143-A95A-43EF269EB82B}" dt="2025-09-08T23:35:50.841" v="2191" actId="478"/>
        <pc:sldMkLst>
          <pc:docMk/>
          <pc:sldMk cId="287270448" sldId="284"/>
        </pc:sldMkLst>
        <pc:spChg chg="mod ord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0" creationId="{628AD728-D16A-5585-D0CC-1F05654707D1}"/>
          </ac:spMkLst>
        </pc:spChg>
        <pc:picChg chg="add mod ord">
          <ac:chgData name="Tong Zhang" userId="a8dcc21bfa1fb372" providerId="LiveId" clId="{5E8359EB-B618-5143-A95A-43EF269EB82B}" dt="2025-09-08T18:27:30.602" v="654" actId="14100"/>
          <ac:picMkLst>
            <pc:docMk/>
            <pc:sldMk cId="287270448" sldId="284"/>
            <ac:picMk id="2" creationId="{9E646A10-69C8-19B6-E55D-24FD0896C7D7}"/>
          </ac:picMkLst>
        </pc:picChg>
        <pc:picChg chg="add mod ord">
          <ac:chgData name="Tong Zhang" userId="a8dcc21bfa1fb372" providerId="LiveId" clId="{5E8359EB-B618-5143-A95A-43EF269EB82B}" dt="2025-09-08T18:27:58.327" v="655" actId="14826"/>
          <ac:picMkLst>
            <pc:docMk/>
            <pc:sldMk cId="287270448" sldId="284"/>
            <ac:picMk id="5" creationId="{ADC169BB-4C80-0FA8-AC94-514B396DC2E0}"/>
          </ac:picMkLst>
        </pc:picChg>
        <pc:picChg chg="add mod">
          <ac:chgData name="Tong Zhang" userId="a8dcc21bfa1fb372" providerId="LiveId" clId="{5E8359EB-B618-5143-A95A-43EF269EB82B}" dt="2025-09-08T18:27:24.691" v="651" actId="14100"/>
          <ac:picMkLst>
            <pc:docMk/>
            <pc:sldMk cId="287270448" sldId="284"/>
            <ac:picMk id="9" creationId="{428FFAF2-FEA5-E65E-8504-AC59AF4D7C8D}"/>
          </ac:picMkLst>
        </pc:picChg>
        <pc:picChg chg="add mod">
          <ac:chgData name="Tong Zhang" userId="a8dcc21bfa1fb372" providerId="LiveId" clId="{5E8359EB-B618-5143-A95A-43EF269EB82B}" dt="2025-09-08T18:27:28.740" v="653" actId="14100"/>
          <ac:picMkLst>
            <pc:docMk/>
            <pc:sldMk cId="287270448" sldId="284"/>
            <ac:picMk id="11" creationId="{9DF2BE3B-141D-1B9D-E2AE-550AABA90AAB}"/>
          </ac:picMkLst>
        </pc:pic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28" creationId="{91B6081D-D3E8-4209-B85B-EB1C655A6272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30" creationId="{28CA55E4-1295-45C8-BA05-5A9E705B749A}"/>
          </ac:cxnSpMkLst>
        </pc:cxnChg>
      </pc:sldChg>
      <pc:sldChg chg="addSp delSp modSp add mod">
        <pc:chgData name="Tong Zhang" userId="a8dcc21bfa1fb372" providerId="LiveId" clId="{5E8359EB-B618-5143-A95A-43EF269EB82B}" dt="2025-09-08T23:35:17.471" v="2145" actId="1076"/>
        <pc:sldMkLst>
          <pc:docMk/>
          <pc:sldMk cId="606096270" sldId="285"/>
        </pc:sldMkLst>
        <pc:spChg chg="add mod">
          <ac:chgData name="Tong Zhang" userId="a8dcc21bfa1fb372" providerId="LiveId" clId="{5E8359EB-B618-5143-A95A-43EF269EB82B}" dt="2025-09-08T22:42:18.961" v="855" actId="207"/>
          <ac:spMkLst>
            <pc:docMk/>
            <pc:sldMk cId="606096270" sldId="285"/>
            <ac:spMk id="2" creationId="{769F84AC-2504-5005-80C2-30026A3DE4A0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6" creationId="{7961BCEA-89A2-E906-77F7-6371EC45B551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9" creationId="{1747811E-74E1-F226-CB2E-C4F49EFE6FDD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11" creationId="{657D4EF3-1F6E-82D4-13BB-92C26B62E6E4}"/>
          </ac:spMkLst>
        </pc:spChg>
        <pc:spChg chg="add mod">
          <ac:chgData name="Tong Zhang" userId="a8dcc21bfa1fb372" providerId="LiveId" clId="{5E8359EB-B618-5143-A95A-43EF269EB82B}" dt="2025-09-08T23:35:17.471" v="2145" actId="1076"/>
          <ac:spMkLst>
            <pc:docMk/>
            <pc:sldMk cId="606096270" sldId="285"/>
            <ac:spMk id="16" creationId="{12243CA3-ACDB-F4F1-4BA2-57BE7FE08D47}"/>
          </ac:spMkLst>
        </pc:spChg>
        <pc:picChg chg="add mod">
          <ac:chgData name="Tong Zhang" userId="a8dcc21bfa1fb372" providerId="LiveId" clId="{5E8359EB-B618-5143-A95A-43EF269EB82B}" dt="2025-09-08T23:35:06.864" v="2140" actId="1076"/>
          <ac:picMkLst>
            <pc:docMk/>
            <pc:sldMk cId="606096270" sldId="285"/>
            <ac:picMk id="5" creationId="{0453844E-4F5A-421C-0CE2-5D91791C4ED9}"/>
          </ac:picMkLst>
        </pc:picChg>
        <pc:picChg chg="add mod">
          <ac:chgData name="Tong Zhang" userId="a8dcc21bfa1fb372" providerId="LiveId" clId="{5E8359EB-B618-5143-A95A-43EF269EB82B}" dt="2025-09-08T23:35:17.471" v="2145" actId="1076"/>
          <ac:picMkLst>
            <pc:docMk/>
            <pc:sldMk cId="606096270" sldId="285"/>
            <ac:picMk id="12" creationId="{04DE14B5-E006-9FD4-A699-9F6D9FB42360}"/>
          </ac:picMkLst>
        </pc:picChg>
      </pc:sldChg>
      <pc:sldChg chg="addSp modSp add mod">
        <pc:chgData name="Tong Zhang" userId="a8dcc21bfa1fb372" providerId="LiveId" clId="{5E8359EB-B618-5143-A95A-43EF269EB82B}" dt="2025-09-08T23:48:51.572" v="2260" actId="1076"/>
        <pc:sldMkLst>
          <pc:docMk/>
          <pc:sldMk cId="1231882941" sldId="286"/>
        </pc:sldMkLst>
        <pc:spChg chg="add mod">
          <ac:chgData name="Tong Zhang" userId="a8dcc21bfa1fb372" providerId="LiveId" clId="{5E8359EB-B618-5143-A95A-43EF269EB82B}" dt="2025-09-08T23:48:51.572" v="2260" actId="1076"/>
          <ac:spMkLst>
            <pc:docMk/>
            <pc:sldMk cId="1231882941" sldId="286"/>
            <ac:spMk id="3" creationId="{8ABB5141-CF43-30B3-292A-7D04D2BACAA6}"/>
          </ac:spMkLst>
        </pc:spChg>
        <pc:picChg chg="mod">
          <ac:chgData name="Tong Zhang" userId="a8dcc21bfa1fb372" providerId="LiveId" clId="{5E8359EB-B618-5143-A95A-43EF269EB82B}" dt="2025-09-08T23:46:59.363" v="2207" actId="14100"/>
          <ac:picMkLst>
            <pc:docMk/>
            <pc:sldMk cId="1231882941" sldId="286"/>
            <ac:picMk id="2" creationId="{4BE6D902-5E38-1A1C-00CD-EC6FC99DE75E}"/>
          </ac:picMkLst>
        </pc:picChg>
        <pc:picChg chg="mod">
          <ac:chgData name="Tong Zhang" userId="a8dcc21bfa1fb372" providerId="LiveId" clId="{5E8359EB-B618-5143-A95A-43EF269EB82B}" dt="2025-09-08T23:46:54.279" v="2205" actId="14100"/>
          <ac:picMkLst>
            <pc:docMk/>
            <pc:sldMk cId="1231882941" sldId="286"/>
            <ac:picMk id="5" creationId="{81068B05-F028-138F-B95D-46E80CFE91BF}"/>
          </ac:picMkLst>
        </pc:picChg>
        <pc:picChg chg="mod">
          <ac:chgData name="Tong Zhang" userId="a8dcc21bfa1fb372" providerId="LiveId" clId="{5E8359EB-B618-5143-A95A-43EF269EB82B}" dt="2025-09-08T23:46:52.032" v="2204" actId="14100"/>
          <ac:picMkLst>
            <pc:docMk/>
            <pc:sldMk cId="1231882941" sldId="286"/>
            <ac:picMk id="9" creationId="{D820A66E-8F95-7BF9-0F01-9BD5BE83F476}"/>
          </ac:picMkLst>
        </pc:picChg>
        <pc:picChg chg="mod">
          <ac:chgData name="Tong Zhang" userId="a8dcc21bfa1fb372" providerId="LiveId" clId="{5E8359EB-B618-5143-A95A-43EF269EB82B}" dt="2025-09-08T23:47:05.552" v="2210" actId="14100"/>
          <ac:picMkLst>
            <pc:docMk/>
            <pc:sldMk cId="1231882941" sldId="286"/>
            <ac:picMk id="11" creationId="{054BBA4C-69ED-BF16-A6C9-9ED9171BBD06}"/>
          </ac:picMkLst>
        </pc:picChg>
      </pc:sldChg>
      <pc:sldChg chg="addSp delSp modSp add del mod setBg delDesignElem">
        <pc:chgData name="Tong Zhang" userId="a8dcc21bfa1fb372" providerId="LiveId" clId="{5E8359EB-B618-5143-A95A-43EF269EB82B}" dt="2025-09-08T23:06:39.106" v="1512" actId="2696"/>
        <pc:sldMkLst>
          <pc:docMk/>
          <pc:sldMk cId="2552291842" sldId="286"/>
        </pc:sldMkLst>
      </pc:sldChg>
      <pc:sldChg chg="addSp delSp modSp add del mod">
        <pc:chgData name="Tong Zhang" userId="a8dcc21bfa1fb372" providerId="LiveId" clId="{5E8359EB-B618-5143-A95A-43EF269EB82B}" dt="2025-09-08T23:09:37.173" v="1556" actId="2696"/>
        <pc:sldMkLst>
          <pc:docMk/>
          <pc:sldMk cId="3972788346" sldId="286"/>
        </pc:sldMkLst>
      </pc:sldChg>
      <pc:sldChg chg="delSp add del setBg delDesignElem">
        <pc:chgData name="Tong Zhang" userId="a8dcc21bfa1fb372" providerId="LiveId" clId="{5E8359EB-B618-5143-A95A-43EF269EB82B}" dt="2025-09-08T23:06:41.955" v="1513" actId="2696"/>
        <pc:sldMkLst>
          <pc:docMk/>
          <pc:sldMk cId="301711852" sldId="287"/>
        </pc:sldMkLst>
      </pc:sldChg>
      <pc:sldChg chg="modSp new del mod">
        <pc:chgData name="Tong Zhang" userId="a8dcc21bfa1fb372" providerId="LiveId" clId="{5E8359EB-B618-5143-A95A-43EF269EB82B}" dt="2025-09-08T23:48:55.468" v="2261" actId="2696"/>
        <pc:sldMkLst>
          <pc:docMk/>
          <pc:sldMk cId="2775868973" sldId="287"/>
        </pc:sldMkLst>
      </pc:sldChg>
    </pc:docChg>
  </pc:docChgLst>
  <pc:docChgLst>
    <pc:chgData name="Tong Zhang" userId="a8dcc21bfa1fb372" providerId="LiveId" clId="{C28DFC99-0B64-DB4F-B33B-8DC8C33A0A44}"/>
    <pc:docChg chg="undo custSel addSld modSld sldOrd">
      <pc:chgData name="Tong Zhang" userId="a8dcc21bfa1fb372" providerId="LiveId" clId="{C28DFC99-0B64-DB4F-B33B-8DC8C33A0A44}" dt="2025-09-28T22:23:08.121" v="92" actId="20577"/>
      <pc:docMkLst>
        <pc:docMk/>
      </pc:docMkLst>
      <pc:sldChg chg="modSp mod">
        <pc:chgData name="Tong Zhang" userId="a8dcc21bfa1fb372" providerId="LiveId" clId="{C28DFC99-0B64-DB4F-B33B-8DC8C33A0A44}" dt="2025-09-28T22:23:08.121" v="92" actId="20577"/>
        <pc:sldMkLst>
          <pc:docMk/>
          <pc:sldMk cId="1583410262" sldId="259"/>
        </pc:sldMkLst>
        <pc:spChg chg="mod">
          <ac:chgData name="Tong Zhang" userId="a8dcc21bfa1fb372" providerId="LiveId" clId="{C28DFC99-0B64-DB4F-B33B-8DC8C33A0A44}" dt="2025-09-28T22:23:08.121" v="92" actId="20577"/>
          <ac:spMkLst>
            <pc:docMk/>
            <pc:sldMk cId="1583410262" sldId="259"/>
            <ac:spMk id="3" creationId="{D81E37DE-AE6D-6857-8E37-7425F80BC401}"/>
          </ac:spMkLst>
        </pc:spChg>
      </pc:sldChg>
      <pc:sldChg chg="addSp delSp modSp add mod ord">
        <pc:chgData name="Tong Zhang" userId="a8dcc21bfa1fb372" providerId="LiveId" clId="{C28DFC99-0B64-DB4F-B33B-8DC8C33A0A44}" dt="2025-09-10T15:15:04.576" v="90" actId="403"/>
        <pc:sldMkLst>
          <pc:docMk/>
          <pc:sldMk cId="1059143285" sldId="287"/>
        </pc:sldMkLst>
        <pc:spChg chg="add mod">
          <ac:chgData name="Tong Zhang" userId="a8dcc21bfa1fb372" providerId="LiveId" clId="{C28DFC99-0B64-DB4F-B33B-8DC8C33A0A44}" dt="2025-09-10T15:15:04.576" v="90" actId="403"/>
          <ac:spMkLst>
            <pc:docMk/>
            <pc:sldMk cId="1059143285" sldId="287"/>
            <ac:spMk id="14" creationId="{4CBCDD4B-FAED-B766-AA93-75C279F1AE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6E6AD-DFDD-C047-999F-42621ECF981C}" type="datetimeFigureOut">
              <a:rPr lang="en-GB" smtClean="0"/>
              <a:t>28/09/2025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9E03-041E-2A47-8014-B547BA64F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12B-2354-5B4C-BAD5-15D64CD068A4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BD3C-652C-3341-9495-AF87405AE37C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25A-2379-E34F-B96A-70AACB9D9F2F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E6C0-AA66-5B4B-8B46-9187B379584D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0987-3CD0-3642-94C3-FF7E7FCB887E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181C-73CB-6E4F-AB6E-D7866C7F0342}" type="datetime1">
              <a:rPr lang="en-GB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D8E8-B6A2-9744-9780-0E117BEC14A4}" type="datetime1">
              <a:rPr lang="en-GB" smtClean="0"/>
              <a:t>28/09/2025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5585-F278-7C46-BDA0-41F7E71D813F}" type="datetime1">
              <a:rPr lang="en-GB" smtClean="0"/>
              <a:t>28/09/2025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BB49-1C38-8541-9637-4FC97A1F42C6}" type="datetime1">
              <a:rPr lang="en-GB" smtClean="0"/>
              <a:t>28/09/2025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D406-3EC2-C247-B4F5-BA79B6302761}" type="datetime1">
              <a:rPr lang="en-GB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AE1C-5E93-A147-BA7D-03A40B7BC704}" type="datetime1">
              <a:rPr lang="en-GB" smtClean="0"/>
              <a:t>28/09/2025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46262-FA7F-3949-A9B7-238AEAF6E51D}" type="datetime1">
              <a:rPr lang="en-GB" smtClean="0"/>
              <a:t>28/09/2025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mearm.com/docs/building-the-mearm-v3" TargetMode="External"/><Relationship Id="rId7" Type="http://schemas.openxmlformats.org/officeDocument/2006/relationships/hyperlink" Target="https://www.imperial.ac.uk/" TargetMode="External"/><Relationship Id="rId2" Type="http://schemas.openxmlformats.org/officeDocument/2006/relationships/hyperlink" Target="https://mear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perial.ac.uk/design-engineering" TargetMode="External"/><Relationship Id="rId5" Type="http://schemas.openxmlformats.org/officeDocument/2006/relationships/hyperlink" Target="https://www.thingiverse.com/thing:3420797" TargetMode="External"/><Relationship Id="rId4" Type="http://schemas.openxmlformats.org/officeDocument/2006/relationships/hyperlink" Target="https://www.instructables.com/MeArm-Build-a-Small-Hackable-Robot-Ar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09819-321A-CCD6-E1A4-C89A5105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4552"/>
            <a:ext cx="7772400" cy="182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886A9-9502-287A-2F91-ED2D166C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8" t="8580"/>
          <a:stretch>
            <a:fillRect/>
          </a:stretch>
        </p:blipFill>
        <p:spPr>
          <a:xfrm>
            <a:off x="364274" y="2498654"/>
            <a:ext cx="3630480" cy="403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797CF-A601-D694-DE26-D4A1DBC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18" y="3903592"/>
            <a:ext cx="1891406" cy="1286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EBA44-02EA-81CF-45A2-016BB2E3E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441" y="2962381"/>
            <a:ext cx="4465674" cy="2929030"/>
          </a:xfrm>
        </p:spPr>
        <p:txBody>
          <a:bodyPr>
            <a:normAutofit/>
          </a:bodyPr>
          <a:lstStyle/>
          <a:p>
            <a:pPr algn="r"/>
            <a: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 Arm 25</a:t>
            </a:r>
            <a:b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</a:br>
            <a:r>
              <a:rPr lang="en-GB" sz="25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Assembly Instructions</a:t>
            </a:r>
            <a:br>
              <a:rPr lang="en-GB" sz="5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</a:br>
            <a:endParaRPr lang="en-GB" sz="54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DC3AF-F3AF-3496-D055-CC956AE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7F4CBA-1441-A437-B752-79FE75CF2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06D1812-407D-7C12-31D8-F977FA64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6C237-7B60-6479-3EF9-8BABAB9CE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341131-C396-2567-53A2-B5788DA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39A13-545A-FA39-8E97-1B6AB42BE70B}"/>
              </a:ext>
            </a:extLst>
          </p:cNvPr>
          <p:cNvSpPr/>
          <p:nvPr/>
        </p:nvSpPr>
        <p:spPr>
          <a:xfrm>
            <a:off x="122163" y="141194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2940-2326-27C9-1710-8E6B5253B5E1}"/>
              </a:ext>
            </a:extLst>
          </p:cNvPr>
          <p:cNvSpPr txBox="1"/>
          <p:nvPr/>
        </p:nvSpPr>
        <p:spPr>
          <a:xfrm>
            <a:off x="2046691" y="158696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D3E93-2BCD-5BB8-10C6-FDE42555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424743"/>
            <a:ext cx="1597064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FD70-5481-9406-96CF-6D53034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44" y="657760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5D3249-8704-080C-AB38-8998BFFEDBAB}"/>
              </a:ext>
            </a:extLst>
          </p:cNvPr>
          <p:cNvGrpSpPr/>
          <p:nvPr/>
        </p:nvGrpSpPr>
        <p:grpSpPr>
          <a:xfrm>
            <a:off x="4889479" y="1006461"/>
            <a:ext cx="3234074" cy="2578552"/>
            <a:chOff x="705350" y="3667332"/>
            <a:chExt cx="2702273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C0AD9A-3783-E0C2-0773-9FFB52C3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04" b="504"/>
            <a:stretch/>
          </p:blipFill>
          <p:spPr>
            <a:xfrm>
              <a:off x="705350" y="3667332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A69AEA-9120-AFE1-F6DD-A9DD55C72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1709" y="5098072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25901-1160-10FA-AE76-8B3F38730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4648" y="5474056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945125-50EE-FD58-63BA-FACED79F1C5C}"/>
              </a:ext>
            </a:extLst>
          </p:cNvPr>
          <p:cNvSpPr txBox="1"/>
          <p:nvPr/>
        </p:nvSpPr>
        <p:spPr>
          <a:xfrm>
            <a:off x="4856210" y="114587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74917A-AF28-F7E0-4140-553A48B103CF}"/>
              </a:ext>
            </a:extLst>
          </p:cNvPr>
          <p:cNvGrpSpPr/>
          <p:nvPr/>
        </p:nvGrpSpPr>
        <p:grpSpPr>
          <a:xfrm>
            <a:off x="865320" y="3080549"/>
            <a:ext cx="3768638" cy="2412272"/>
            <a:chOff x="3209375" y="1793045"/>
            <a:chExt cx="4574263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88F694-DA68-86EE-FAB0-BAB81DEA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9375" y="1793045"/>
              <a:ext cx="4574263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0E29E0-1A9A-27B6-593D-C49919618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7119" y="4205145"/>
              <a:ext cx="850085" cy="20584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04A432-FA6A-5395-EB59-4A8E5CBC1623}"/>
              </a:ext>
            </a:extLst>
          </p:cNvPr>
          <p:cNvSpPr txBox="1"/>
          <p:nvPr/>
        </p:nvSpPr>
        <p:spPr>
          <a:xfrm>
            <a:off x="805591" y="300642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0940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AF9E-1AB7-2733-06C7-BD7269B2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429372B7-2240-2EA3-3CD2-DFD6AC8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1BE587B-2F57-E9B7-538A-1E84AD74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5BFAA-14E7-2B23-5414-9C72CA828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1A338-9B7A-5B4D-1E90-045EB7F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34C060-F148-9F40-7D97-9A7EBDA3685F}"/>
              </a:ext>
            </a:extLst>
          </p:cNvPr>
          <p:cNvSpPr/>
          <p:nvPr/>
        </p:nvSpPr>
        <p:spPr>
          <a:xfrm>
            <a:off x="161537" y="166333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CF80-B4B9-2B48-0E28-8C729971D907}"/>
              </a:ext>
            </a:extLst>
          </p:cNvPr>
          <p:cNvSpPr txBox="1"/>
          <p:nvPr/>
        </p:nvSpPr>
        <p:spPr>
          <a:xfrm>
            <a:off x="2010053" y="159558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2663-EAC5-5B98-BA92-CB85C74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709" y="449882"/>
            <a:ext cx="1332490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66D3-4B2A-49A7-97BF-F22989A4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682899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8F28BD-D355-5238-D4F1-DDAD51E874D4}"/>
              </a:ext>
            </a:extLst>
          </p:cNvPr>
          <p:cNvGrpSpPr/>
          <p:nvPr/>
        </p:nvGrpSpPr>
        <p:grpSpPr>
          <a:xfrm>
            <a:off x="1001925" y="2472491"/>
            <a:ext cx="4624513" cy="3369031"/>
            <a:chOff x="787928" y="2784659"/>
            <a:chExt cx="4019055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7D201-00E2-E08D-940E-C92C88C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7928" y="2784659"/>
              <a:ext cx="4019055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9C2BA8-8672-ACF6-8825-475DEB98F7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7455" y="5298427"/>
              <a:ext cx="555630" cy="15316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976CDD-372E-5979-4F76-49ED10CE951F}"/>
              </a:ext>
            </a:extLst>
          </p:cNvPr>
          <p:cNvGrpSpPr/>
          <p:nvPr/>
        </p:nvGrpSpPr>
        <p:grpSpPr>
          <a:xfrm>
            <a:off x="5671338" y="1093023"/>
            <a:ext cx="2706396" cy="2204986"/>
            <a:chOff x="1068330" y="3310985"/>
            <a:chExt cx="2644482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3FB690-6BCD-473E-4E00-C08FEC8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679" b="2679"/>
            <a:stretch/>
          </p:blipFill>
          <p:spPr>
            <a:xfrm>
              <a:off x="1068330" y="3310985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8D84E5-0CF6-9D17-9E89-606CC8CB72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898" y="4882064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13B6D9-551A-2901-D4CA-431248068F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7247" y="5176083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1CF55DA-F1E9-A2C2-9383-3995F758978F}"/>
              </a:ext>
            </a:extLst>
          </p:cNvPr>
          <p:cNvSpPr txBox="1"/>
          <p:nvPr/>
        </p:nvSpPr>
        <p:spPr>
          <a:xfrm>
            <a:off x="680087" y="250149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EFDF2-24A0-9215-1B48-B62A4991E0E6}"/>
              </a:ext>
            </a:extLst>
          </p:cNvPr>
          <p:cNvSpPr txBox="1"/>
          <p:nvPr/>
        </p:nvSpPr>
        <p:spPr>
          <a:xfrm>
            <a:off x="5368945" y="91826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985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5832-AE98-76F6-A220-B2A89BBD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EFCA90C-0BDE-AD44-5A66-618303252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587310B-1FEE-7468-89C0-2B51A1DB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9CB67-0365-C0A1-05AF-E1BB7E607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7B9A49-2E48-0E5A-D2B0-3A752234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D406B-CFED-E9FF-1502-7C19D25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1" y="2749249"/>
            <a:ext cx="2382926" cy="320101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9342DF-CB43-8772-24ED-6F153BF09C78}"/>
              </a:ext>
            </a:extLst>
          </p:cNvPr>
          <p:cNvSpPr/>
          <p:nvPr/>
        </p:nvSpPr>
        <p:spPr>
          <a:xfrm>
            <a:off x="134548" y="121210"/>
            <a:ext cx="5770968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B9F3E-3E0E-0DE4-FCDC-FF991F167198}"/>
              </a:ext>
            </a:extLst>
          </p:cNvPr>
          <p:cNvCxnSpPr>
            <a:cxnSpLocks/>
          </p:cNvCxnSpPr>
          <p:nvPr/>
        </p:nvCxnSpPr>
        <p:spPr>
          <a:xfrm flipH="1" flipV="1">
            <a:off x="2583835" y="3005708"/>
            <a:ext cx="555630" cy="1531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3CFD7F-6C0E-2C0B-2E5D-31306519A7ED}"/>
              </a:ext>
            </a:extLst>
          </p:cNvPr>
          <p:cNvCxnSpPr>
            <a:cxnSpLocks/>
          </p:cNvCxnSpPr>
          <p:nvPr/>
        </p:nvCxnSpPr>
        <p:spPr>
          <a:xfrm>
            <a:off x="1099746" y="2592762"/>
            <a:ext cx="568836" cy="22883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0B448-83C9-32CB-78B4-7D862D57B69A}"/>
              </a:ext>
            </a:extLst>
          </p:cNvPr>
          <p:cNvGrpSpPr/>
          <p:nvPr/>
        </p:nvGrpSpPr>
        <p:grpSpPr>
          <a:xfrm>
            <a:off x="3525797" y="2304708"/>
            <a:ext cx="2187649" cy="3701747"/>
            <a:chOff x="3583319" y="2320828"/>
            <a:chExt cx="2187649" cy="37017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B632A-AE71-B103-04F3-14467070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319" y="2320828"/>
              <a:ext cx="2187649" cy="370174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DC02CD-44F7-7A08-FA6B-28E62AED0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168" y="3411183"/>
              <a:ext cx="518432" cy="24160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A6285D-F794-2F04-B777-236906BD3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960" y="5045061"/>
              <a:ext cx="508174" cy="332287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7F27C-6381-B282-37B3-C68CF6711500}"/>
              </a:ext>
            </a:extLst>
          </p:cNvPr>
          <p:cNvGrpSpPr/>
          <p:nvPr/>
        </p:nvGrpSpPr>
        <p:grpSpPr>
          <a:xfrm>
            <a:off x="5972469" y="2374994"/>
            <a:ext cx="2365940" cy="3413256"/>
            <a:chOff x="1035403" y="2448954"/>
            <a:chExt cx="2365940" cy="341325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73076-B7C5-F452-700B-7BE08D25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007" y="2448954"/>
              <a:ext cx="1808734" cy="341325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D7E702-7DD4-B646-F58E-52566390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8359" y="4217062"/>
              <a:ext cx="562984" cy="150633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6AB78D-3CA1-9493-0101-0E05219A90DA}"/>
                </a:ext>
              </a:extLst>
            </p:cNvPr>
            <p:cNvCxnSpPr>
              <a:cxnSpLocks/>
            </p:cNvCxnSpPr>
            <p:nvPr/>
          </p:nvCxnSpPr>
          <p:spPr>
            <a:xfrm>
              <a:off x="1035403" y="3643051"/>
              <a:ext cx="484445" cy="15257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62835F4-A6E4-AC19-8479-A74CFEA3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43" y="361508"/>
            <a:ext cx="4202618" cy="1516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D128C6-DDC6-379F-A3E7-05234A042EDB}"/>
              </a:ext>
            </a:extLst>
          </p:cNvPr>
          <p:cNvSpPr txBox="1"/>
          <p:nvPr/>
        </p:nvSpPr>
        <p:spPr>
          <a:xfrm>
            <a:off x="4427956" y="142528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1A8F1D-DD79-24F3-3FEE-8BBA5AA8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667" y="517856"/>
            <a:ext cx="865982" cy="842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2F7A8E-76D7-64EC-C13D-AB9E89FD1ECE}"/>
              </a:ext>
            </a:extLst>
          </p:cNvPr>
          <p:cNvSpPr txBox="1"/>
          <p:nvPr/>
        </p:nvSpPr>
        <p:spPr>
          <a:xfrm>
            <a:off x="3562550" y="179461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37982-D959-218F-151A-EB28C19FB573}"/>
              </a:ext>
            </a:extLst>
          </p:cNvPr>
          <p:cNvSpPr txBox="1"/>
          <p:nvPr/>
        </p:nvSpPr>
        <p:spPr>
          <a:xfrm>
            <a:off x="2926713" y="243224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E5F10-00E2-F127-787C-955B1B3E9A1F}"/>
              </a:ext>
            </a:extLst>
          </p:cNvPr>
          <p:cNvSpPr txBox="1"/>
          <p:nvPr/>
        </p:nvSpPr>
        <p:spPr>
          <a:xfrm>
            <a:off x="5331920" y="242265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22A197-2951-01EB-F24B-0D0F02C5D476}"/>
              </a:ext>
            </a:extLst>
          </p:cNvPr>
          <p:cNvSpPr txBox="1"/>
          <p:nvPr/>
        </p:nvSpPr>
        <p:spPr>
          <a:xfrm>
            <a:off x="7765238" y="244556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19622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DE70B-C955-C164-87A5-875567C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EDB8B0F-E781-54B3-9AF9-983A4BAD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C253216-6218-FC82-0495-F963875C8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B455C-F81A-29D0-17FD-EB6936E89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D64223-D6E5-7C8C-AB4D-43F3F035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7E710-04A0-6333-C41B-65F629A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43" y="1084806"/>
            <a:ext cx="4915091" cy="47947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0F0F2B-F9A0-3CB7-AA13-0487360B4A8C}"/>
              </a:ext>
            </a:extLst>
          </p:cNvPr>
          <p:cNvSpPr/>
          <p:nvPr/>
        </p:nvSpPr>
        <p:spPr>
          <a:xfrm>
            <a:off x="128775" y="169934"/>
            <a:ext cx="5531370" cy="1496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8962F-7ACB-335A-73D4-3125C32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8" y="434656"/>
            <a:ext cx="3762807" cy="10283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2E6F69-49DA-F5B8-185A-94F9D97ED664}"/>
              </a:ext>
            </a:extLst>
          </p:cNvPr>
          <p:cNvCxnSpPr>
            <a:cxnSpLocks/>
          </p:cNvCxnSpPr>
          <p:nvPr/>
        </p:nvCxnSpPr>
        <p:spPr>
          <a:xfrm flipH="1" flipV="1">
            <a:off x="6812566" y="266431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6E27B1-09E1-D2CC-7DC9-5D843A85ABC2}"/>
              </a:ext>
            </a:extLst>
          </p:cNvPr>
          <p:cNvSpPr txBox="1"/>
          <p:nvPr/>
        </p:nvSpPr>
        <p:spPr>
          <a:xfrm>
            <a:off x="4172467" y="1216697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A0B0A9-4FE5-B98B-1F0A-E3F67A4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84" y="341170"/>
            <a:ext cx="865982" cy="84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3FA02-B539-7C88-C411-60D678C52EA0}"/>
              </a:ext>
            </a:extLst>
          </p:cNvPr>
          <p:cNvCxnSpPr>
            <a:cxnSpLocks/>
          </p:cNvCxnSpPr>
          <p:nvPr/>
        </p:nvCxnSpPr>
        <p:spPr>
          <a:xfrm flipH="1" flipV="1">
            <a:off x="8111037" y="216432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7C71-F41D-79BF-B2BC-99300BD8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2" y="2236225"/>
            <a:ext cx="2594376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1B61-DB7C-4CF5-D7B3-584C6FD9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A08CF52-1B23-6861-6F38-B58E785A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68FE2B3-B55E-FAB6-EC15-F63278B2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C91DF-4D92-7C65-181A-A86FAB6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EEBC0-2EBA-9D6C-099B-C114659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7AD5D-14F3-6095-3653-197CEE4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6" b="4773"/>
          <a:stretch>
            <a:fillRect/>
          </a:stretch>
        </p:blipFill>
        <p:spPr>
          <a:xfrm>
            <a:off x="1645142" y="1104694"/>
            <a:ext cx="5995408" cy="45997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A16F2-8FEA-CD5C-193F-5B4C27DB9796}"/>
              </a:ext>
            </a:extLst>
          </p:cNvPr>
          <p:cNvSpPr/>
          <p:nvPr/>
        </p:nvSpPr>
        <p:spPr>
          <a:xfrm>
            <a:off x="180139" y="96507"/>
            <a:ext cx="2905962" cy="22500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F1707-2CD4-69B6-6B91-BC463856E2AF}"/>
              </a:ext>
            </a:extLst>
          </p:cNvPr>
          <p:cNvCxnSpPr>
            <a:cxnSpLocks/>
          </p:cNvCxnSpPr>
          <p:nvPr/>
        </p:nvCxnSpPr>
        <p:spPr>
          <a:xfrm flipH="1" flipV="1">
            <a:off x="6539592" y="5231947"/>
            <a:ext cx="539543" cy="4073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6B16B-9F3D-88E5-151D-29B993586A13}"/>
              </a:ext>
            </a:extLst>
          </p:cNvPr>
          <p:cNvSpPr txBox="1"/>
          <p:nvPr/>
        </p:nvSpPr>
        <p:spPr>
          <a:xfrm>
            <a:off x="1739158" y="1542147"/>
            <a:ext cx="16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</a:p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197D3-B6D0-8196-DC60-C93BE1FC9D83}"/>
              </a:ext>
            </a:extLst>
          </p:cNvPr>
          <p:cNvCxnSpPr>
            <a:cxnSpLocks/>
          </p:cNvCxnSpPr>
          <p:nvPr/>
        </p:nvCxnSpPr>
        <p:spPr>
          <a:xfrm flipH="1" flipV="1">
            <a:off x="7268713" y="4928276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9E5F1D-FF29-60F5-F5C1-4736183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3" y="149710"/>
            <a:ext cx="2446205" cy="138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AAF7C-9068-2603-D713-78548422C553}"/>
              </a:ext>
            </a:extLst>
          </p:cNvPr>
          <p:cNvSpPr txBox="1"/>
          <p:nvPr/>
        </p:nvSpPr>
        <p:spPr>
          <a:xfrm>
            <a:off x="6681685" y="557040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81832-3DBB-A7BA-6AB2-A83F3BA15127}"/>
              </a:ext>
            </a:extLst>
          </p:cNvPr>
          <p:cNvSpPr txBox="1"/>
          <p:nvPr/>
        </p:nvSpPr>
        <p:spPr>
          <a:xfrm>
            <a:off x="7853050" y="5141015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12mm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7C77FB-ACA0-FEA0-CF35-E8A699EAD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51" y="1590759"/>
            <a:ext cx="522224" cy="50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68530F-C287-4E3E-F9C3-71B2172F0C3D}"/>
              </a:ext>
            </a:extLst>
          </p:cNvPr>
          <p:cNvGrpSpPr/>
          <p:nvPr/>
        </p:nvGrpSpPr>
        <p:grpSpPr>
          <a:xfrm>
            <a:off x="552333" y="1587575"/>
            <a:ext cx="614499" cy="612985"/>
            <a:chOff x="552333" y="1587575"/>
            <a:chExt cx="614499" cy="612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266012-3F29-7778-538A-75428DB7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8C46DF-F44F-6B90-56A4-40D08B46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5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7ED59-B6B9-3B6E-62CE-2EBFFE9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6825879-7B92-1421-2894-CB54F65AB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F1999C0-A188-0582-8893-9F5411BB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8CBDE-76B5-EB45-AB4F-32CF4735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3546BD-69FC-5AC3-1BF0-0823086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A54A2-0C0A-D0A3-58C6-44B0F80B3D4B}"/>
              </a:ext>
            </a:extLst>
          </p:cNvPr>
          <p:cNvSpPr/>
          <p:nvPr/>
        </p:nvSpPr>
        <p:spPr>
          <a:xfrm>
            <a:off x="173533" y="174450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199CB-BB4F-4A03-1926-3F1D693BB369}"/>
              </a:ext>
            </a:extLst>
          </p:cNvPr>
          <p:cNvSpPr txBox="1"/>
          <p:nvPr/>
        </p:nvSpPr>
        <p:spPr>
          <a:xfrm>
            <a:off x="1572741" y="2056664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C9932-F13E-71F7-2983-76C06E6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96125" y="778526"/>
            <a:ext cx="4861430" cy="5164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CA2064-5FBD-144A-5EA8-CCCBECEB7C8C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26180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CA6BC9-933B-1AB9-C4E6-4A8B7B31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4" y="294222"/>
            <a:ext cx="2866426" cy="14412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7DCECF-4D13-93A4-47E2-6A826401C3EB}"/>
              </a:ext>
            </a:extLst>
          </p:cNvPr>
          <p:cNvSpPr/>
          <p:nvPr/>
        </p:nvSpPr>
        <p:spPr>
          <a:xfrm>
            <a:off x="279861" y="252456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1F22BE-3EC8-B41B-C483-677A3A6FDD9B}"/>
              </a:ext>
            </a:extLst>
          </p:cNvPr>
          <p:cNvSpPr/>
          <p:nvPr/>
        </p:nvSpPr>
        <p:spPr>
          <a:xfrm>
            <a:off x="925643" y="1216118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C54DF-3B35-52FE-64B6-FEB0AFECBC1E}"/>
              </a:ext>
            </a:extLst>
          </p:cNvPr>
          <p:cNvSpPr/>
          <p:nvPr/>
        </p:nvSpPr>
        <p:spPr>
          <a:xfrm>
            <a:off x="5879188" y="2160610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C8F7B-7EEB-22DC-2D58-841067C3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1" y="2942595"/>
            <a:ext cx="2846540" cy="28915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01FC723-9997-EA08-30EB-1FB30A411492}"/>
              </a:ext>
            </a:extLst>
          </p:cNvPr>
          <p:cNvSpPr/>
          <p:nvPr/>
        </p:nvSpPr>
        <p:spPr>
          <a:xfrm>
            <a:off x="1907083" y="3912041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D579E-BE49-7BAE-9991-485240AA1CE1}"/>
              </a:ext>
            </a:extLst>
          </p:cNvPr>
          <p:cNvGrpSpPr/>
          <p:nvPr/>
        </p:nvGrpSpPr>
        <p:grpSpPr>
          <a:xfrm>
            <a:off x="1027630" y="1889713"/>
            <a:ext cx="614499" cy="612985"/>
            <a:chOff x="552333" y="1587575"/>
            <a:chExt cx="614499" cy="612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787CF2-0CD3-691E-883E-70C44F7D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061D69-FAD4-DEE8-07F0-FF2183466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40779-C038-6D25-5234-F40C4DFA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F5F5DBE-F145-A31A-9B71-446FA4886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6EE2594-B59A-E389-797F-916C4D66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0BE2B-8650-EF12-281B-C0FBEB45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2F9E66-C16C-F14C-389B-05F6399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1B574E-9E4C-A837-615D-D874698D8DEC}"/>
              </a:ext>
            </a:extLst>
          </p:cNvPr>
          <p:cNvSpPr/>
          <p:nvPr/>
        </p:nvSpPr>
        <p:spPr>
          <a:xfrm>
            <a:off x="136221" y="187707"/>
            <a:ext cx="3252934" cy="1982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55FA-7852-8081-8905-A0B44AA2C041}"/>
              </a:ext>
            </a:extLst>
          </p:cNvPr>
          <p:cNvSpPr txBox="1"/>
          <p:nvPr/>
        </p:nvSpPr>
        <p:spPr>
          <a:xfrm>
            <a:off x="1411926" y="1489060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9AE2F-DCB8-EED3-FE8E-EA6B1F62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1" y="1375479"/>
            <a:ext cx="638670" cy="621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53608-92B0-5E6F-277D-02111304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4" y="822588"/>
            <a:ext cx="4987906" cy="4908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FAAFF-9821-4D20-1B1A-A21F11C886A3}"/>
              </a:ext>
            </a:extLst>
          </p:cNvPr>
          <p:cNvCxnSpPr>
            <a:cxnSpLocks/>
          </p:cNvCxnSpPr>
          <p:nvPr/>
        </p:nvCxnSpPr>
        <p:spPr>
          <a:xfrm flipH="1" flipV="1">
            <a:off x="6642943" y="270158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CA34BC-F89E-F310-4B13-FAC71728DC55}"/>
              </a:ext>
            </a:extLst>
          </p:cNvPr>
          <p:cNvSpPr/>
          <p:nvPr/>
        </p:nvSpPr>
        <p:spPr>
          <a:xfrm>
            <a:off x="5954155" y="2170434"/>
            <a:ext cx="738477" cy="7061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618839-0B87-4304-6C85-7F21975873C7}"/>
              </a:ext>
            </a:extLst>
          </p:cNvPr>
          <p:cNvCxnSpPr>
            <a:cxnSpLocks/>
          </p:cNvCxnSpPr>
          <p:nvPr/>
        </p:nvCxnSpPr>
        <p:spPr>
          <a:xfrm flipH="1" flipV="1">
            <a:off x="5503381" y="333943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708ACA-97D1-220B-ACDC-4218300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5" y="366492"/>
            <a:ext cx="2895823" cy="8302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211EF4C-D08E-4952-AE9D-E99ABC5F144B}"/>
              </a:ext>
            </a:extLst>
          </p:cNvPr>
          <p:cNvSpPr/>
          <p:nvPr/>
        </p:nvSpPr>
        <p:spPr>
          <a:xfrm>
            <a:off x="476948" y="811896"/>
            <a:ext cx="434831" cy="4080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C59EC-13E7-20B1-7486-FEE1F63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0" y="2368301"/>
            <a:ext cx="2731582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FF170-4153-480B-DB27-875CDC51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F0F387F-B26B-0C67-69CF-60732EB4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D549B4B-A3C1-0756-348B-DA204C9D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E6CA7-402C-451D-7847-60A93093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4C2278-F5CD-985C-F990-E760CB1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E990FF-3CC3-40FA-5AB3-740A67191C0F}"/>
              </a:ext>
            </a:extLst>
          </p:cNvPr>
          <p:cNvSpPr/>
          <p:nvPr/>
        </p:nvSpPr>
        <p:spPr>
          <a:xfrm>
            <a:off x="178226" y="121782"/>
            <a:ext cx="321733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CD0E0-FFF4-BE26-1DFC-0D54E85E29AC}"/>
              </a:ext>
            </a:extLst>
          </p:cNvPr>
          <p:cNvSpPr txBox="1"/>
          <p:nvPr/>
        </p:nvSpPr>
        <p:spPr>
          <a:xfrm>
            <a:off x="1865750" y="111111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33BE6E-D4A0-293B-3E26-0711F05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12" y="337035"/>
            <a:ext cx="771226" cy="7503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2EE8D-DD0D-C99C-6B1E-2A4127AC6678}"/>
              </a:ext>
            </a:extLst>
          </p:cNvPr>
          <p:cNvGrpSpPr/>
          <p:nvPr/>
        </p:nvGrpSpPr>
        <p:grpSpPr>
          <a:xfrm>
            <a:off x="6234352" y="1600169"/>
            <a:ext cx="1751417" cy="1894108"/>
            <a:chOff x="5816429" y="686177"/>
            <a:chExt cx="2807261" cy="30359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9175B5-E4DF-2A2F-9BCE-65A4994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6429" y="686177"/>
              <a:ext cx="2807261" cy="303597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9949FA-72B5-E738-D9F4-915599F01374}"/>
                </a:ext>
              </a:extLst>
            </p:cNvPr>
            <p:cNvSpPr/>
            <p:nvPr/>
          </p:nvSpPr>
          <p:spPr>
            <a:xfrm>
              <a:off x="7468578" y="2500320"/>
              <a:ext cx="418386" cy="41186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A7C8F-B5D3-0209-18D4-8A8324C58436}"/>
              </a:ext>
            </a:extLst>
          </p:cNvPr>
          <p:cNvGrpSpPr/>
          <p:nvPr/>
        </p:nvGrpSpPr>
        <p:grpSpPr>
          <a:xfrm>
            <a:off x="588049" y="2121854"/>
            <a:ext cx="2724528" cy="3359448"/>
            <a:chOff x="319340" y="1669420"/>
            <a:chExt cx="3387584" cy="41770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89B6F-F5E2-77C3-9F6F-CAD3CBB9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40" y="1669420"/>
              <a:ext cx="3387584" cy="417702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9CAF53-A36B-E603-2AFB-C07B54240A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7255" y="4636931"/>
              <a:ext cx="425599" cy="26966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B63A1-46D5-AF87-80AD-B6928EB0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0" y="236363"/>
            <a:ext cx="1296982" cy="13638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6EFC31-2B70-B32A-6C10-DA25A9227CA5}"/>
              </a:ext>
            </a:extLst>
          </p:cNvPr>
          <p:cNvGrpSpPr/>
          <p:nvPr/>
        </p:nvGrpSpPr>
        <p:grpSpPr>
          <a:xfrm>
            <a:off x="3444168" y="1993256"/>
            <a:ext cx="2621449" cy="3278792"/>
            <a:chOff x="3230534" y="918266"/>
            <a:chExt cx="3217335" cy="40240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4553BF-1090-2918-DDD9-1B3325A3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0534" y="918266"/>
              <a:ext cx="3217335" cy="40240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23695A-D5B8-EE27-C83E-27180E639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303" y="3655244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DD6E4-BF98-6F3E-EB3A-0FE7BE13CDC9}"/>
              </a:ext>
            </a:extLst>
          </p:cNvPr>
          <p:cNvGrpSpPr/>
          <p:nvPr/>
        </p:nvGrpSpPr>
        <p:grpSpPr>
          <a:xfrm>
            <a:off x="6239554" y="3741040"/>
            <a:ext cx="2181839" cy="1770118"/>
            <a:chOff x="6193189" y="3781827"/>
            <a:chExt cx="2440383" cy="1979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5A9A93-4E2D-0065-7980-2F236B4B3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3189" y="3781827"/>
              <a:ext cx="2440383" cy="19798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94A0DF-BF66-C055-7DC9-30AD0D746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397" y="4469283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2EC958-612B-6F69-9FFB-ACF34CACA257}"/>
              </a:ext>
            </a:extLst>
          </p:cNvPr>
          <p:cNvCxnSpPr/>
          <p:nvPr/>
        </p:nvCxnSpPr>
        <p:spPr>
          <a:xfrm>
            <a:off x="3444168" y="2174431"/>
            <a:ext cx="0" cy="3029475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18C531-4BB8-B4F6-9E71-CAACF829DBFA}"/>
              </a:ext>
            </a:extLst>
          </p:cNvPr>
          <p:cNvSpPr txBox="1"/>
          <p:nvPr/>
        </p:nvSpPr>
        <p:spPr>
          <a:xfrm>
            <a:off x="2751813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AD6CC-4004-8C6D-FFA9-11DA1100482D}"/>
              </a:ext>
            </a:extLst>
          </p:cNvPr>
          <p:cNvSpPr txBox="1"/>
          <p:nvPr/>
        </p:nvSpPr>
        <p:spPr>
          <a:xfrm>
            <a:off x="3702354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850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49F7-8F67-9C28-CEEC-CEE3950C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2607C10-F755-56A6-65E7-90060A05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8F42C91B-C348-C1B3-F624-D3DA3D4B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4E40-50EA-2B74-7B1F-DB8C1FBE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D7225-3CEC-1B7C-D00E-562584CB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644D46-FFBF-4950-7443-AA5C3DEE4850}"/>
              </a:ext>
            </a:extLst>
          </p:cNvPr>
          <p:cNvGrpSpPr/>
          <p:nvPr/>
        </p:nvGrpSpPr>
        <p:grpSpPr>
          <a:xfrm>
            <a:off x="1014217" y="2189045"/>
            <a:ext cx="2318620" cy="3372741"/>
            <a:chOff x="3036969" y="1047736"/>
            <a:chExt cx="3637832" cy="52917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CEE240-3D56-4C6C-EC65-104E623C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256" r="4731" b="3156"/>
            <a:stretch>
              <a:fillRect/>
            </a:stretch>
          </p:blipFill>
          <p:spPr>
            <a:xfrm>
              <a:off x="3036969" y="1047736"/>
              <a:ext cx="3637832" cy="52917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CC6258-EE3B-FE0D-C486-53765B177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5689" y="4267797"/>
              <a:ext cx="1170095" cy="433308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EB4CAB-CABD-2B68-B637-0AA1D9DEB0A9}"/>
              </a:ext>
            </a:extLst>
          </p:cNvPr>
          <p:cNvGrpSpPr/>
          <p:nvPr/>
        </p:nvGrpSpPr>
        <p:grpSpPr>
          <a:xfrm>
            <a:off x="3952015" y="1376858"/>
            <a:ext cx="3042241" cy="3583187"/>
            <a:chOff x="3810540" y="2194386"/>
            <a:chExt cx="2893978" cy="3408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9C4B9-E5C0-677C-3998-9333AC46B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540" y="2194386"/>
              <a:ext cx="2893978" cy="340856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F6E91F-26B1-7C60-5ACA-3B1A849EDF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386" y="4751274"/>
              <a:ext cx="532746" cy="134082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3A49CFE-4D31-F119-CAC4-0977153A28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844" y="4331975"/>
              <a:ext cx="614375" cy="11314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A21A6A9-C65A-04EA-DEDC-334A2F97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" t="39033" r="35377" b="301"/>
          <a:stretch>
            <a:fillRect/>
          </a:stretch>
        </p:blipFill>
        <p:spPr>
          <a:xfrm>
            <a:off x="6425132" y="2876670"/>
            <a:ext cx="2096871" cy="22782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C1EBBC-ADFF-8382-897E-41305D870602}"/>
              </a:ext>
            </a:extLst>
          </p:cNvPr>
          <p:cNvSpPr/>
          <p:nvPr/>
        </p:nvSpPr>
        <p:spPr>
          <a:xfrm>
            <a:off x="228379" y="274069"/>
            <a:ext cx="3899815" cy="15455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B9D1A-2661-1DE3-E571-2D2A14390937}"/>
              </a:ext>
            </a:extLst>
          </p:cNvPr>
          <p:cNvSpPr txBox="1"/>
          <p:nvPr/>
        </p:nvSpPr>
        <p:spPr>
          <a:xfrm>
            <a:off x="2742727" y="1269444"/>
            <a:ext cx="109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446-C979-B4D1-9A20-821E758A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3" y="337715"/>
            <a:ext cx="922425" cy="13782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0FC6D6-6434-4DA8-D49B-5F14967B9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64" y="390642"/>
            <a:ext cx="1132640" cy="1318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C796B2-6977-2E9D-B27A-D004753B6AE5}"/>
              </a:ext>
            </a:extLst>
          </p:cNvPr>
          <p:cNvSpPr txBox="1"/>
          <p:nvPr/>
        </p:nvSpPr>
        <p:spPr>
          <a:xfrm>
            <a:off x="769328" y="2467748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41C2F-7C0C-578A-E25E-CB54D443D6EF}"/>
              </a:ext>
            </a:extLst>
          </p:cNvPr>
          <p:cNvSpPr txBox="1"/>
          <p:nvPr/>
        </p:nvSpPr>
        <p:spPr>
          <a:xfrm>
            <a:off x="3727124" y="189014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8A9757-2D84-4275-999F-F11267F0E080}"/>
              </a:ext>
            </a:extLst>
          </p:cNvPr>
          <p:cNvGrpSpPr/>
          <p:nvPr/>
        </p:nvGrpSpPr>
        <p:grpSpPr>
          <a:xfrm>
            <a:off x="3000490" y="603963"/>
            <a:ext cx="614499" cy="612985"/>
            <a:chOff x="552333" y="1587575"/>
            <a:chExt cx="614499" cy="61298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558A2C-44C6-8392-5283-49FB7F6E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C69138-EE8B-4375-E88C-A66EF189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1569C-83A5-3665-DB7F-D57F5220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9AF8D56-0430-9FF3-03B6-9BE736011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0E96063-C95A-9BCE-FD7B-966B63C37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85B6B-DDC8-1267-A80E-C37AC758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BFE31-3DDC-FE3C-195D-3B04B7E7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5BE022-C530-5610-D5C1-FF910DF1460D}"/>
              </a:ext>
            </a:extLst>
          </p:cNvPr>
          <p:cNvSpPr/>
          <p:nvPr/>
        </p:nvSpPr>
        <p:spPr>
          <a:xfrm>
            <a:off x="138696" y="190947"/>
            <a:ext cx="501615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83FA1-7541-1772-C6D5-7FAAAF520F1B}"/>
              </a:ext>
            </a:extLst>
          </p:cNvPr>
          <p:cNvSpPr txBox="1"/>
          <p:nvPr/>
        </p:nvSpPr>
        <p:spPr>
          <a:xfrm>
            <a:off x="3624823" y="125383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1040A-509A-1E20-1B3C-020DA6A6B3DF}"/>
              </a:ext>
            </a:extLst>
          </p:cNvPr>
          <p:cNvGrpSpPr/>
          <p:nvPr/>
        </p:nvGrpSpPr>
        <p:grpSpPr>
          <a:xfrm>
            <a:off x="808286" y="2507777"/>
            <a:ext cx="2937907" cy="2989847"/>
            <a:chOff x="4063828" y="1142098"/>
            <a:chExt cx="4447319" cy="45259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18B9AF-FF6A-3225-58F9-5D8EE37A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828" y="1142098"/>
              <a:ext cx="4440225" cy="452594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4D9204-E728-1F95-ECC6-B33D87C4D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9219" y="5054692"/>
              <a:ext cx="1281928" cy="423555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080026C-007F-1947-6A55-5D83DED3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64" y="298523"/>
            <a:ext cx="1132640" cy="131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837FB-5E50-239D-72A7-CC266126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88" y="268618"/>
            <a:ext cx="904218" cy="1378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86F3-C91D-4FE1-12F1-8C8F24B387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1022" y="244236"/>
            <a:ext cx="1368625" cy="14663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2B629-3E4C-2E43-E700-8F7C376DEB89}"/>
              </a:ext>
            </a:extLst>
          </p:cNvPr>
          <p:cNvGrpSpPr/>
          <p:nvPr/>
        </p:nvGrpSpPr>
        <p:grpSpPr>
          <a:xfrm>
            <a:off x="5007165" y="1849543"/>
            <a:ext cx="3161197" cy="3859442"/>
            <a:chOff x="934804" y="1863171"/>
            <a:chExt cx="3338184" cy="40755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E429D9-8833-45FE-101F-4A5889BA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34804" y="1863171"/>
              <a:ext cx="2924025" cy="407552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9519B3-340A-05DD-B5A6-0DD4DD12C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863263"/>
              <a:ext cx="649035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9707F-42FA-0024-229C-582F4344A4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376698"/>
              <a:ext cx="706951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175507-71B7-3BF1-7F2A-0D4BD10D7136}"/>
                </a:ext>
              </a:extLst>
            </p:cNvPr>
            <p:cNvSpPr/>
            <p:nvPr/>
          </p:nvSpPr>
          <p:spPr>
            <a:xfrm>
              <a:off x="2105595" y="4140076"/>
              <a:ext cx="236707" cy="58819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5F46D7-D545-5E2C-6A44-9B830435A4A4}"/>
                </a:ext>
              </a:extLst>
            </p:cNvPr>
            <p:cNvSpPr/>
            <p:nvPr/>
          </p:nvSpPr>
          <p:spPr>
            <a:xfrm rot="4765365">
              <a:off x="2687403" y="4507818"/>
              <a:ext cx="236707" cy="28956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FAD77-FE29-DC3F-D0C5-0C7338CC61F6}"/>
              </a:ext>
            </a:extLst>
          </p:cNvPr>
          <p:cNvSpPr/>
          <p:nvPr/>
        </p:nvSpPr>
        <p:spPr>
          <a:xfrm>
            <a:off x="1143382" y="957755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862550-9B55-7276-BF7C-C1A8E9748FE5}"/>
              </a:ext>
            </a:extLst>
          </p:cNvPr>
          <p:cNvGrpSpPr/>
          <p:nvPr/>
        </p:nvGrpSpPr>
        <p:grpSpPr>
          <a:xfrm>
            <a:off x="3858829" y="600305"/>
            <a:ext cx="614499" cy="612985"/>
            <a:chOff x="552333" y="1587575"/>
            <a:chExt cx="614499" cy="612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235DA-FDFD-84AE-B56D-3AFAE1FE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E2ADE5-9F4E-4309-21EE-F3A99B8E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98CB60-2E1D-700F-30C1-BA42CBE90860}"/>
              </a:ext>
            </a:extLst>
          </p:cNvPr>
          <p:cNvSpPr txBox="1"/>
          <p:nvPr/>
        </p:nvSpPr>
        <p:spPr>
          <a:xfrm>
            <a:off x="2857270" y="218683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7A9D9-63C3-F89E-BDBB-9B935F076817}"/>
              </a:ext>
            </a:extLst>
          </p:cNvPr>
          <p:cNvSpPr txBox="1"/>
          <p:nvPr/>
        </p:nvSpPr>
        <p:spPr>
          <a:xfrm>
            <a:off x="7484363" y="2165685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83955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8CF-E736-872E-C7A7-76544F2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00"/>
          <a:stretch>
            <a:fillRect/>
          </a:stretch>
        </p:blipFill>
        <p:spPr>
          <a:xfrm>
            <a:off x="394790" y="6235442"/>
            <a:ext cx="7248635" cy="418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C511B6-5139-E1A1-0CB7-6A14BA04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Important Notes: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B3F05-7BE7-A89B-230F-19D141E2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3" y="1588396"/>
            <a:ext cx="7886700" cy="4351338"/>
          </a:xfrm>
        </p:spPr>
        <p:txBody>
          <a:bodyPr/>
          <a:lstStyle/>
          <a:p>
            <a:r>
              <a:rPr lang="en-GB" sz="2400" noProof="0" dirty="0">
                <a:solidFill>
                  <a:schemeClr val="tx2"/>
                </a:solidFill>
              </a:rPr>
              <a:t>Joints should move freely, do not overtighten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screws.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arm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should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be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like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GB" altLang="zh-CN" sz="2400" dirty="0">
                <a:solidFill>
                  <a:schemeClr val="tx2"/>
                </a:solidFill>
              </a:rPr>
              <a:t>marionette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without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motors.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Before assembly you </a:t>
            </a:r>
            <a:r>
              <a:rPr lang="en-US" altLang="zh-CN" sz="2400" dirty="0">
                <a:solidFill>
                  <a:srgbClr val="C00000"/>
                </a:solidFill>
              </a:rPr>
              <a:t>have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GB" sz="2400" dirty="0">
                <a:solidFill>
                  <a:srgbClr val="C00000"/>
                </a:solidFill>
              </a:rPr>
              <a:t>to </a:t>
            </a:r>
            <a:r>
              <a:rPr lang="en-GB" sz="2400" dirty="0">
                <a:solidFill>
                  <a:schemeClr val="tx2"/>
                </a:solidFill>
              </a:rPr>
              <a:t>test and calibrate your servo motors to the positions shown in page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5</a:t>
            </a:r>
            <a:r>
              <a:rPr lang="en-GB" sz="2400" dirty="0">
                <a:solidFill>
                  <a:schemeClr val="tx2"/>
                </a:solidFill>
              </a:rPr>
              <a:t>.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Take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easy,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should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place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little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find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yourself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using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excessive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check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manual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orientation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again.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9BC365-AFBE-002B-F844-58A28298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34D2E-21B2-8A78-57E9-A6364F0C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8AFDF4-74D9-C2A5-B481-EB61C743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AF2974-D5B5-FC6B-4E48-38A49F2CF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F446D-60C4-4C3E-C74C-0A37E57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3E1EE4-383F-4A0B-D0FF-EF185E0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8202E9-260D-32A1-70B2-E8AEC15B3D23}"/>
              </a:ext>
            </a:extLst>
          </p:cNvPr>
          <p:cNvSpPr/>
          <p:nvPr/>
        </p:nvSpPr>
        <p:spPr>
          <a:xfrm>
            <a:off x="219160" y="173544"/>
            <a:ext cx="333250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47BB4-4B41-EB8B-E7DF-0B2EB4B8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981" y="242737"/>
            <a:ext cx="1368625" cy="1466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4BFB5-4978-E8FC-B2A1-0EDE4A9099A7}"/>
              </a:ext>
            </a:extLst>
          </p:cNvPr>
          <p:cNvSpPr/>
          <p:nvPr/>
        </p:nvSpPr>
        <p:spPr>
          <a:xfrm>
            <a:off x="1217341" y="956256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6FFFB-684D-07BE-C899-EDCA4C1C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12" y="232706"/>
            <a:ext cx="1306848" cy="13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62F-646F-E68B-A7A0-D250389A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83" y="2220318"/>
            <a:ext cx="3146134" cy="320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E9DA-E875-8854-54F2-9D294CEB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053" y="2069006"/>
            <a:ext cx="2696355" cy="36464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8B875-E50E-5794-7E2A-BB3B66A3AC39}"/>
              </a:ext>
            </a:extLst>
          </p:cNvPr>
          <p:cNvCxnSpPr>
            <a:cxnSpLocks/>
          </p:cNvCxnSpPr>
          <p:nvPr/>
        </p:nvCxnSpPr>
        <p:spPr>
          <a:xfrm>
            <a:off x="3944408" y="3007568"/>
            <a:ext cx="0" cy="162569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1A671-21DC-498C-79AA-8E549AB2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A646652-AC09-8BF3-7900-33B711553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288BCB14-B3A4-3AE8-DF78-D22C5503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2787-AC6A-9F0E-BA9C-D49966223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48641-3566-833A-962E-3D5D0EB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2C42D-F139-39B0-0279-D1CC4BCB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5" y="3607741"/>
            <a:ext cx="2079203" cy="2320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E65D35-8BED-3C4D-8453-66D46D39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48" y="1857673"/>
            <a:ext cx="1935079" cy="18831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0DCB44-B2C6-2A43-DA73-EEFE24497811}"/>
              </a:ext>
            </a:extLst>
          </p:cNvPr>
          <p:cNvGrpSpPr/>
          <p:nvPr/>
        </p:nvGrpSpPr>
        <p:grpSpPr>
          <a:xfrm>
            <a:off x="4489174" y="770733"/>
            <a:ext cx="3246564" cy="4936279"/>
            <a:chOff x="5301853" y="1184081"/>
            <a:chExt cx="2932386" cy="445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776FD1-0D2A-036A-54EC-66A18347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27"/>
            <a:stretch>
              <a:fillRect/>
            </a:stretch>
          </p:blipFill>
          <p:spPr>
            <a:xfrm>
              <a:off x="5301853" y="1184081"/>
              <a:ext cx="2932386" cy="4458584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82CD47-C923-71B5-90BC-9AE878F8B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590" y="3151550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35E89B-13B3-41F5-68C2-15688924F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356" y="3746545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BA980C-FCD4-6E8C-A5CD-D14BBA89FEE1}"/>
              </a:ext>
            </a:extLst>
          </p:cNvPr>
          <p:cNvSpPr/>
          <p:nvPr/>
        </p:nvSpPr>
        <p:spPr>
          <a:xfrm>
            <a:off x="115780" y="130513"/>
            <a:ext cx="249244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2CF60-FC2F-E3E5-D2BF-B85AA032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22" r="7997"/>
          <a:stretch>
            <a:fillRect/>
          </a:stretch>
        </p:blipFill>
        <p:spPr>
          <a:xfrm rot="5400000">
            <a:off x="639670" y="-99993"/>
            <a:ext cx="1335602" cy="20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D1D9-4B51-A48F-CCFE-9EACC9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CE4C39A-C5EC-9798-15DB-A7043FD1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9833341-7D58-BA25-4CEC-B642428E1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85BD15-453A-86C9-2459-ED805CE7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2F9F3F-02EC-992F-BC69-5437D1DE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2975BB-8246-8FAE-2129-AD7367BBE905}"/>
              </a:ext>
            </a:extLst>
          </p:cNvPr>
          <p:cNvSpPr/>
          <p:nvPr/>
        </p:nvSpPr>
        <p:spPr>
          <a:xfrm>
            <a:off x="208429" y="127747"/>
            <a:ext cx="2787532" cy="14299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4F1793-0655-53D9-DD45-73E0CE3922E5}"/>
              </a:ext>
            </a:extLst>
          </p:cNvPr>
          <p:cNvGrpSpPr/>
          <p:nvPr/>
        </p:nvGrpSpPr>
        <p:grpSpPr>
          <a:xfrm>
            <a:off x="981311" y="2090019"/>
            <a:ext cx="3183259" cy="3520027"/>
            <a:chOff x="905546" y="1845349"/>
            <a:chExt cx="3583608" cy="396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58CFE7-AC00-0419-5324-B1A729A6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546" y="1845349"/>
              <a:ext cx="3583608" cy="396273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465FF9-1782-B086-814C-DA54A7F99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31" y="4045928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F4D775-BF2F-EDF0-002F-DD67D9E6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5" y="180739"/>
            <a:ext cx="1048966" cy="128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1455D-3489-728F-0129-A55256DB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64" y="4044757"/>
            <a:ext cx="1761333" cy="18664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DDC61C0-13FE-BC78-01FF-2C8F1D8724C9}"/>
              </a:ext>
            </a:extLst>
          </p:cNvPr>
          <p:cNvGrpSpPr/>
          <p:nvPr/>
        </p:nvGrpSpPr>
        <p:grpSpPr>
          <a:xfrm>
            <a:off x="4428841" y="989683"/>
            <a:ext cx="2787532" cy="3171679"/>
            <a:chOff x="4974403" y="938748"/>
            <a:chExt cx="2423532" cy="27575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A34E40-25EF-2404-7671-2B128EF2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4403" y="938748"/>
              <a:ext cx="2423532" cy="2757517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E92C74-CCBB-CCA0-F59F-89C11BE7A718}"/>
                </a:ext>
              </a:extLst>
            </p:cNvPr>
            <p:cNvCxnSpPr>
              <a:cxnSpLocks/>
            </p:cNvCxnSpPr>
            <p:nvPr/>
          </p:nvCxnSpPr>
          <p:spPr>
            <a:xfrm>
              <a:off x="575741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3788AE-2E4D-149A-5C33-86F8B6FBD9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2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2D09F6-5309-202E-3D8B-AD763385EAD1}"/>
              </a:ext>
            </a:extLst>
          </p:cNvPr>
          <p:cNvGrpSpPr/>
          <p:nvPr/>
        </p:nvGrpSpPr>
        <p:grpSpPr>
          <a:xfrm>
            <a:off x="1849761" y="367177"/>
            <a:ext cx="742246" cy="760902"/>
            <a:chOff x="424586" y="1587575"/>
            <a:chExt cx="742246" cy="760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2992A5-3939-B54D-A3C9-DE2B72AF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C21FBB-8F42-354B-DDCA-E2EEA0C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A45CBC-E2BB-530B-E531-2AE35B2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424586" y="2071685"/>
              <a:ext cx="297589" cy="27679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97B6B0-1D22-8C1D-E2DA-24F5895732E5}"/>
              </a:ext>
            </a:extLst>
          </p:cNvPr>
          <p:cNvSpPr txBox="1"/>
          <p:nvPr/>
        </p:nvSpPr>
        <p:spPr>
          <a:xfrm>
            <a:off x="1644400" y="1128079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20mm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97B08-64E5-C639-62F5-D8297D20D674}"/>
              </a:ext>
            </a:extLst>
          </p:cNvPr>
          <p:cNvSpPr txBox="1"/>
          <p:nvPr/>
        </p:nvSpPr>
        <p:spPr>
          <a:xfrm>
            <a:off x="927418" y="24224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95C83-B89C-5586-A9DE-84EB2571EF64}"/>
              </a:ext>
            </a:extLst>
          </p:cNvPr>
          <p:cNvSpPr txBox="1"/>
          <p:nvPr/>
        </p:nvSpPr>
        <p:spPr>
          <a:xfrm>
            <a:off x="4679534" y="1235801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5188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8BEA-37E2-D057-8942-D19213E0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949CE47-4338-76C1-558C-C40380A1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0A840D6-C255-C295-338A-9DD8E9D8F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80BAE-EB20-1D2B-5723-F24F6F2C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7F6FE9-8478-4BA5-3697-8308865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23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F3F2E1-88B2-A1CD-A694-B685C01FD33F}"/>
              </a:ext>
            </a:extLst>
          </p:cNvPr>
          <p:cNvSpPr/>
          <p:nvPr/>
        </p:nvSpPr>
        <p:spPr>
          <a:xfrm>
            <a:off x="301020" y="94036"/>
            <a:ext cx="4270980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12379A-7564-5D45-2829-339D1A8D724D}"/>
              </a:ext>
            </a:extLst>
          </p:cNvPr>
          <p:cNvGrpSpPr/>
          <p:nvPr/>
        </p:nvGrpSpPr>
        <p:grpSpPr>
          <a:xfrm>
            <a:off x="874836" y="2865315"/>
            <a:ext cx="3070897" cy="2959423"/>
            <a:chOff x="5450406" y="735980"/>
            <a:chExt cx="3166953" cy="30519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55FA88-4B68-4DB3-8B81-E063A0E8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692"/>
            <a:stretch>
              <a:fillRect/>
            </a:stretch>
          </p:blipFill>
          <p:spPr>
            <a:xfrm>
              <a:off x="5450406" y="735980"/>
              <a:ext cx="3166953" cy="253903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353B65-4C48-A5B0-965A-3C74B62C7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622" y="259798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40254B-D62A-3419-B02D-95C25E02B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625" y="219680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4DF56-778A-7074-3384-E34BAA6A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233930"/>
            <a:ext cx="1045574" cy="1230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A7BAC6-DA15-BD49-8BA4-59F6A373A6B6}"/>
              </a:ext>
            </a:extLst>
          </p:cNvPr>
          <p:cNvGrpSpPr/>
          <p:nvPr/>
        </p:nvGrpSpPr>
        <p:grpSpPr>
          <a:xfrm>
            <a:off x="4745192" y="1023418"/>
            <a:ext cx="2678764" cy="3267575"/>
            <a:chOff x="2581552" y="1596328"/>
            <a:chExt cx="3166220" cy="38621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6AA3AF-744B-4331-E04F-EC6B1B26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581552" y="1596328"/>
              <a:ext cx="3166220" cy="288458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F66F1D-B8B3-72DF-C3D9-7FBC12501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510" y="3844897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AE3E79-14CA-CCB2-5513-69C46080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045" y="4268514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CA447B3-3577-37F3-F989-249AAF2E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39" y="4345027"/>
            <a:ext cx="1701025" cy="146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B0671-31B8-01DD-A36F-C5F10960D0F3}"/>
              </a:ext>
            </a:extLst>
          </p:cNvPr>
          <p:cNvSpPr txBox="1"/>
          <p:nvPr/>
        </p:nvSpPr>
        <p:spPr>
          <a:xfrm>
            <a:off x="3295816" y="239559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DC3D5-66AA-1FC4-6256-D3791DC90059}"/>
              </a:ext>
            </a:extLst>
          </p:cNvPr>
          <p:cNvSpPr txBox="1"/>
          <p:nvPr/>
        </p:nvSpPr>
        <p:spPr>
          <a:xfrm>
            <a:off x="6919906" y="88178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61910-EB3F-D7DD-3F3E-6FBB64E1E802}"/>
              </a:ext>
            </a:extLst>
          </p:cNvPr>
          <p:cNvSpPr txBox="1"/>
          <p:nvPr/>
        </p:nvSpPr>
        <p:spPr>
          <a:xfrm>
            <a:off x="3216845" y="1095326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EFEF3-12A2-A14A-5816-C84AE1EF05E5}"/>
              </a:ext>
            </a:extLst>
          </p:cNvPr>
          <p:cNvGrpSpPr/>
          <p:nvPr/>
        </p:nvGrpSpPr>
        <p:grpSpPr>
          <a:xfrm>
            <a:off x="3438824" y="454029"/>
            <a:ext cx="614499" cy="612985"/>
            <a:chOff x="552333" y="1587575"/>
            <a:chExt cx="614499" cy="61298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296270-E4E0-3ED0-536B-75957222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943365-B0DA-2EB2-7A1E-55CA25AC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E117497-4183-4FD7-317E-40611E4F1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147" y="211553"/>
            <a:ext cx="1238120" cy="13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13DF4-00E4-85D6-A21D-FADBD658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3830418-FA48-8425-63CF-E7348471B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9094DF2-9118-A7A8-583F-D62B73A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AB7F76-0B4F-75CF-052E-908F1C29F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336CF-9338-914F-0FE0-D20E23B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E01F33-5406-1AE0-2412-3254BECE31C6}"/>
              </a:ext>
            </a:extLst>
          </p:cNvPr>
          <p:cNvGrpSpPr/>
          <p:nvPr/>
        </p:nvGrpSpPr>
        <p:grpSpPr>
          <a:xfrm>
            <a:off x="1382096" y="1194737"/>
            <a:ext cx="3189904" cy="4289404"/>
            <a:chOff x="4722006" y="946017"/>
            <a:chExt cx="3466397" cy="46611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8F18FC-593F-59E2-92FA-53BB0B32E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722006" y="946017"/>
              <a:ext cx="3466397" cy="466119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F47ABC-B4C5-5A1A-0A72-53F69AD1FB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4907" y="1649901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C3B87F3-5AE1-F2BD-FC28-B9BAEA05D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85" y="2065077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2F4459-AFE5-F5F2-B616-EB03201BFDC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837" y="1376268"/>
              <a:ext cx="366596" cy="273633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6813A-9997-5047-C53B-A71F98EB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0991" y="1963902"/>
            <a:ext cx="3407120" cy="357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E34B61-CE21-86F0-86BF-E5E92706B89C}"/>
              </a:ext>
            </a:extLst>
          </p:cNvPr>
          <p:cNvGrpSpPr/>
          <p:nvPr/>
        </p:nvGrpSpPr>
        <p:grpSpPr>
          <a:xfrm>
            <a:off x="185543" y="158263"/>
            <a:ext cx="1664485" cy="1575507"/>
            <a:chOff x="185543" y="158263"/>
            <a:chExt cx="1664485" cy="15755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68FD710-8EBF-863D-425A-C2F1A368DA89}"/>
                </a:ext>
              </a:extLst>
            </p:cNvPr>
            <p:cNvSpPr/>
            <p:nvPr/>
          </p:nvSpPr>
          <p:spPr>
            <a:xfrm>
              <a:off x="185543" y="158263"/>
              <a:ext cx="1664485" cy="157550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A133A7-C0AE-4F0D-9594-0F4C75D6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0466"/>
            <a:stretch>
              <a:fillRect/>
            </a:stretch>
          </p:blipFill>
          <p:spPr>
            <a:xfrm>
              <a:off x="484195" y="403305"/>
              <a:ext cx="952574" cy="7815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F00936-0613-4CCD-971A-B7502403CB48}"/>
                </a:ext>
              </a:extLst>
            </p:cNvPr>
            <p:cNvSpPr txBox="1"/>
            <p:nvPr/>
          </p:nvSpPr>
          <p:spPr>
            <a:xfrm>
              <a:off x="504870" y="1184895"/>
              <a:ext cx="103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8mm</a:t>
              </a:r>
              <a:r>
                <a:rPr lang="zh-CN" alt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x3</a:t>
              </a:r>
              <a:endParaRPr lang="en-GB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04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EF6BA-39A6-0BAC-1B8F-A381E083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24BDC083-EF16-3CA5-9D24-3D02537C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86ACF71-FDA8-399F-E0A7-C1D09F7B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51FD9-6131-0AB3-328B-B36423C2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8B46C4-A0D7-0F48-FDB7-2AE58D30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958EE-EFF9-C88C-2C74-396A00B0D74E}"/>
              </a:ext>
            </a:extLst>
          </p:cNvPr>
          <p:cNvSpPr txBox="1"/>
          <p:nvPr/>
        </p:nvSpPr>
        <p:spPr>
          <a:xfrm>
            <a:off x="662599" y="822589"/>
            <a:ext cx="449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US" altLang="zh-CN" dirty="0">
                <a:solidFill>
                  <a:schemeClr val="tx2"/>
                </a:solidFill>
              </a:rPr>
              <a:t>Check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all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joints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move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with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little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friction,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not,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loosen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screw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turns.</a:t>
            </a:r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A189A-D016-A8D8-85DE-20C955388F8F}"/>
              </a:ext>
            </a:extLst>
          </p:cNvPr>
          <p:cNvGrpSpPr/>
          <p:nvPr/>
        </p:nvGrpSpPr>
        <p:grpSpPr>
          <a:xfrm>
            <a:off x="847453" y="1546793"/>
            <a:ext cx="3932109" cy="3862266"/>
            <a:chOff x="662598" y="1646490"/>
            <a:chExt cx="3932109" cy="3862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9C634C-8EED-7B56-12B1-9BE3A51E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62598" y="1646490"/>
              <a:ext cx="3932109" cy="386226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C7A750-1170-3D13-4677-ED7543070437}"/>
                </a:ext>
              </a:extLst>
            </p:cNvPr>
            <p:cNvSpPr/>
            <p:nvPr/>
          </p:nvSpPr>
          <p:spPr>
            <a:xfrm>
              <a:off x="1252910" y="403588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8C0DBA-9631-E2C4-020A-958B42382594}"/>
                </a:ext>
              </a:extLst>
            </p:cNvPr>
            <p:cNvSpPr/>
            <p:nvPr/>
          </p:nvSpPr>
          <p:spPr>
            <a:xfrm>
              <a:off x="3535645" y="1977482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3D06AA-1AC5-C587-9257-F725E9BEEE05}"/>
                </a:ext>
              </a:extLst>
            </p:cNvPr>
            <p:cNvSpPr/>
            <p:nvPr/>
          </p:nvSpPr>
          <p:spPr>
            <a:xfrm>
              <a:off x="3361185" y="2348903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6C648E-6186-FF8E-A5A8-2AAB52260014}"/>
                </a:ext>
              </a:extLst>
            </p:cNvPr>
            <p:cNvSpPr/>
            <p:nvPr/>
          </p:nvSpPr>
          <p:spPr>
            <a:xfrm>
              <a:off x="2113473" y="23642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B13879-D67E-754F-6BF3-13277D764ECA}"/>
                </a:ext>
              </a:extLst>
            </p:cNvPr>
            <p:cNvSpPr/>
            <p:nvPr/>
          </p:nvSpPr>
          <p:spPr>
            <a:xfrm>
              <a:off x="1929960" y="269842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8CC94-6A06-62E7-AEB2-CD26354A3152}"/>
                </a:ext>
              </a:extLst>
            </p:cNvPr>
            <p:cNvSpPr/>
            <p:nvPr/>
          </p:nvSpPr>
          <p:spPr>
            <a:xfrm>
              <a:off x="1252910" y="25080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6426EE9-FC4D-6735-E215-4944811E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"/>
          <a:stretch>
            <a:fillRect/>
          </a:stretch>
        </p:blipFill>
        <p:spPr>
          <a:xfrm>
            <a:off x="4311465" y="2509647"/>
            <a:ext cx="3837366" cy="31306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DE772A-6E24-EA68-631A-6CE7A35ABCFB}"/>
              </a:ext>
            </a:extLst>
          </p:cNvPr>
          <p:cNvSpPr/>
          <p:nvPr/>
        </p:nvSpPr>
        <p:spPr>
          <a:xfrm>
            <a:off x="5604103" y="3550263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E065F1-0865-B978-AFB4-0DA5C0F3F33F}"/>
              </a:ext>
            </a:extLst>
          </p:cNvPr>
          <p:cNvSpPr/>
          <p:nvPr/>
        </p:nvSpPr>
        <p:spPr>
          <a:xfrm>
            <a:off x="7113939" y="3294994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9C3D8-6D4F-1184-726A-842B041B4D8A}"/>
              </a:ext>
            </a:extLst>
          </p:cNvPr>
          <p:cNvSpPr/>
          <p:nvPr/>
        </p:nvSpPr>
        <p:spPr>
          <a:xfrm>
            <a:off x="7747234" y="3203508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74D5-E5B0-8096-7E0C-0943C073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C36D15D-6CE3-DA5F-0DF8-A51C0B894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EB19CAA-D176-E9E4-AE16-AF672734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AA296B-04F0-0D5D-4096-1313CF624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610C5B-CE96-0130-C199-2121C919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1E6AA-505B-AA2B-33C4-BA0791AD054E}"/>
              </a:ext>
            </a:extLst>
          </p:cNvPr>
          <p:cNvSpPr/>
          <p:nvPr/>
        </p:nvSpPr>
        <p:spPr>
          <a:xfrm>
            <a:off x="188262" y="208726"/>
            <a:ext cx="4130977" cy="13489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1CB42-D976-996C-5B58-489496D8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466"/>
          <a:stretch>
            <a:fillRect/>
          </a:stretch>
        </p:blipFill>
        <p:spPr>
          <a:xfrm>
            <a:off x="2845360" y="360147"/>
            <a:ext cx="952574" cy="781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FA3FD-9361-58B7-BA5C-DB3D56A3BB05}"/>
              </a:ext>
            </a:extLst>
          </p:cNvPr>
          <p:cNvSpPr txBox="1"/>
          <p:nvPr/>
        </p:nvSpPr>
        <p:spPr>
          <a:xfrm>
            <a:off x="2965692" y="1016483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9B383-E675-37DA-D881-81CF70B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6" y="498563"/>
            <a:ext cx="804843" cy="891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BF090-01CC-8DE6-8FA5-3CC39E72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8" y="317380"/>
            <a:ext cx="982282" cy="11134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A8A767-BE18-4D23-AEBE-69725E48F10F}"/>
              </a:ext>
            </a:extLst>
          </p:cNvPr>
          <p:cNvGrpSpPr/>
          <p:nvPr/>
        </p:nvGrpSpPr>
        <p:grpSpPr>
          <a:xfrm>
            <a:off x="4609767" y="822589"/>
            <a:ext cx="3245476" cy="4276844"/>
            <a:chOff x="5346066" y="711468"/>
            <a:chExt cx="3245476" cy="4276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1022D-036B-A7C3-B7FC-FE49F3A0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066" y="711468"/>
              <a:ext cx="3245476" cy="415220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ECFF2E-ABD5-3A09-A700-E820060DD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950" y="4457513"/>
              <a:ext cx="826320" cy="530799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4C1211-B27F-D8AD-0C47-693335EFEC54}"/>
              </a:ext>
            </a:extLst>
          </p:cNvPr>
          <p:cNvGrpSpPr/>
          <p:nvPr/>
        </p:nvGrpSpPr>
        <p:grpSpPr>
          <a:xfrm>
            <a:off x="1159623" y="1928672"/>
            <a:ext cx="3449899" cy="3735780"/>
            <a:chOff x="1326896" y="1706755"/>
            <a:chExt cx="3829592" cy="41469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3811F8-C57E-682A-6853-F3D4EBF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351802" y="1706755"/>
              <a:ext cx="3804686" cy="414693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0533023-1854-850A-C0AC-EFC1DCA17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896" y="4722912"/>
              <a:ext cx="0" cy="801144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836143-129A-8856-4AEA-430FA3B87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95" y="4761827"/>
              <a:ext cx="0" cy="329459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D12B67-5770-467A-3526-18F4614A3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9054" y="5330283"/>
              <a:ext cx="0" cy="297366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A6E321-D8FE-B562-9C65-FFC960ED86C8}"/>
              </a:ext>
            </a:extLst>
          </p:cNvPr>
          <p:cNvSpPr txBox="1"/>
          <p:nvPr/>
        </p:nvSpPr>
        <p:spPr>
          <a:xfrm>
            <a:off x="7243577" y="14267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00D6-F954-E07E-791A-8B755ED910ED}"/>
              </a:ext>
            </a:extLst>
          </p:cNvPr>
          <p:cNvSpPr txBox="1"/>
          <p:nvPr/>
        </p:nvSpPr>
        <p:spPr>
          <a:xfrm>
            <a:off x="1089144" y="2375473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5705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D9EFD-58A4-889D-AB75-2925450F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C9FD122A-2753-9FD0-E48F-803AEAEA8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AA868B6-F59C-16E8-DFAC-2135D208A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9ABA5-158B-ACAE-BC03-850211D6E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93033B-8FA6-F51E-1CF3-492F1E53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5A422F-7F93-BBC8-77D4-7853F34B7526}"/>
              </a:ext>
            </a:extLst>
          </p:cNvPr>
          <p:cNvSpPr/>
          <p:nvPr/>
        </p:nvSpPr>
        <p:spPr>
          <a:xfrm>
            <a:off x="223410" y="214080"/>
            <a:ext cx="154087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DC3F-0EEF-F283-03E1-7A6371CD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1001834"/>
            <a:ext cx="3770288" cy="4854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E9511-A2DD-924F-9264-AEE39251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51" y="443482"/>
            <a:ext cx="1116701" cy="1116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3A6F9-4F38-91F7-44D7-A2B5F444D996}"/>
              </a:ext>
            </a:extLst>
          </p:cNvPr>
          <p:cNvCxnSpPr>
            <a:cxnSpLocks/>
          </p:cNvCxnSpPr>
          <p:nvPr/>
        </p:nvCxnSpPr>
        <p:spPr>
          <a:xfrm flipV="1">
            <a:off x="3421817" y="4717222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FEE7BB-FABB-A373-A0C5-45B37712B66F}"/>
              </a:ext>
            </a:extLst>
          </p:cNvPr>
          <p:cNvCxnSpPr>
            <a:cxnSpLocks/>
          </p:cNvCxnSpPr>
          <p:nvPr/>
        </p:nvCxnSpPr>
        <p:spPr>
          <a:xfrm flipV="1">
            <a:off x="4707924" y="4263739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B9E37B-C737-9F9E-962A-24DCC5E515F1}"/>
              </a:ext>
            </a:extLst>
          </p:cNvPr>
          <p:cNvCxnSpPr>
            <a:cxnSpLocks/>
          </p:cNvCxnSpPr>
          <p:nvPr/>
        </p:nvCxnSpPr>
        <p:spPr>
          <a:xfrm flipV="1">
            <a:off x="4596412" y="5046681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6AF420-3B77-849A-75C1-005F552B1A45}"/>
              </a:ext>
            </a:extLst>
          </p:cNvPr>
          <p:cNvCxnSpPr>
            <a:cxnSpLocks/>
          </p:cNvCxnSpPr>
          <p:nvPr/>
        </p:nvCxnSpPr>
        <p:spPr>
          <a:xfrm flipV="1">
            <a:off x="5860217" y="4650315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4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7B03F-6B0E-F00D-87E0-5233FA52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86309DD-915F-AF2D-721A-0160847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2608340-59EB-A619-0BEE-153C7F00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3375-726C-525F-9B81-F524022E5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F3FF49-7034-3EA4-49E9-D25D0947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F84AC-2504-5005-80C2-30026A3DE4A0}"/>
              </a:ext>
            </a:extLst>
          </p:cNvPr>
          <p:cNvSpPr txBox="1"/>
          <p:nvPr/>
        </p:nvSpPr>
        <p:spPr>
          <a:xfrm>
            <a:off x="662599" y="822589"/>
            <a:ext cx="4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GB" altLang="zh-CN" dirty="0">
                <a:solidFill>
                  <a:schemeClr val="tx2"/>
                </a:solidFill>
              </a:rPr>
              <a:t>Use the holes to manage the servo cables.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3844E-4F5A-421C-0CE2-5D91791C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44" y="1077626"/>
            <a:ext cx="2267211" cy="457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61BCEA-89A2-E906-77F7-6371EC45B551}"/>
              </a:ext>
            </a:extLst>
          </p:cNvPr>
          <p:cNvSpPr/>
          <p:nvPr/>
        </p:nvSpPr>
        <p:spPr>
          <a:xfrm>
            <a:off x="6214184" y="3011671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47811E-74E1-F226-CB2E-C4F49EFE6FDD}"/>
              </a:ext>
            </a:extLst>
          </p:cNvPr>
          <p:cNvSpPr/>
          <p:nvPr/>
        </p:nvSpPr>
        <p:spPr>
          <a:xfrm>
            <a:off x="6235449" y="3666863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7D4EF3-1F6E-82D4-13BB-92C26B62E6E4}"/>
              </a:ext>
            </a:extLst>
          </p:cNvPr>
          <p:cNvSpPr/>
          <p:nvPr/>
        </p:nvSpPr>
        <p:spPr>
          <a:xfrm>
            <a:off x="6393371" y="484401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DE14B5-E006-9FD4-A699-9F6D9FB4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7" y="1191921"/>
            <a:ext cx="3598638" cy="46570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2243CA3-ACDB-F4F1-4BA2-57BE7FE08D47}"/>
              </a:ext>
            </a:extLst>
          </p:cNvPr>
          <p:cNvSpPr/>
          <p:nvPr/>
        </p:nvSpPr>
        <p:spPr>
          <a:xfrm>
            <a:off x="2404300" y="429009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9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40B2F-0770-E4E4-BE65-D0B8AEA6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FAF2-FEA5-E65E-8504-AC59AF4D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33825"/>
            <a:ext cx="2831527" cy="305286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2BE3B-141D-1B9D-E2AE-550AABA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94" y="-33875"/>
            <a:ext cx="2995118" cy="322055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C169BB-4C80-0FA8-AC94-514B396DC2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78228"/>
            <a:ext cx="2418141" cy="3047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646A10-69C8-19B6-E55D-24FD0896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161" y="3671316"/>
            <a:ext cx="2414816" cy="306643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8AD728-D16A-5585-D0CC-1F056547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9AAF4-D2BA-3E9E-0A6E-EBBF117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058C0E6-8890-43D0-DB2B-0CEA11A3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8062B05-87F0-A2C1-B5A2-2118213B6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66716-9483-F4F1-E2A0-F79465CF6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83FD41-045D-DE5B-BA4C-A79A871A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7DE-AE6D-6857-8E37-7425F80B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80" y="1623855"/>
            <a:ext cx="7886700" cy="4351338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4mm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Plywood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31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2mm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MDF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FE98-C2C9-7EFC-1C1C-CBC9722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37" y="1379058"/>
            <a:ext cx="3354572" cy="226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C75B-86BE-FBE9-2426-857A0387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96" y="3921088"/>
            <a:ext cx="2252686" cy="18412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34E3D8-85B1-43EE-9808-4062572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9EA58-4E8D-B6F8-9272-B73A1F71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20A66E-8F95-7BF9-0F01-9BD5BE83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6439" y="164130"/>
            <a:ext cx="2995118" cy="3165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8AF2AF-06CD-023E-AD15-D651AA46D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BBA4C-69ED-BF16-A6C9-9ED9171B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1152" y="30405"/>
            <a:ext cx="3218128" cy="32988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507C1E-8845-7ACB-1C82-B3283E6F9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FED719-8320-E18C-9815-254855E7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068B05-F028-138F-B95D-46E80CFE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07738"/>
            <a:ext cx="2593083" cy="2986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E6D902-5E38-1A1C-00CD-EC6FC99D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3543" y="3472477"/>
            <a:ext cx="2559962" cy="325133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D1AEFF-45E0-EC29-BCBC-C27F95A0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BB5141-CF43-30B3-292A-7D04D2BA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945" y="3217149"/>
            <a:ext cx="2460930" cy="46717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GB" sz="2000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123188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B4EC1-DEFD-584D-2E43-CB744CC9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D35EAB2-E2B3-2D21-DDFB-B88E4E846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796D40-8F73-B523-EBFB-84EA0BA2F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ECC5CF-A4B5-2B56-4D34-04656E4A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F6C035-D5A4-ED58-65C5-12821C98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CDD4B-FAED-B766-AA93-75C279F1AEB7}"/>
              </a:ext>
            </a:extLst>
          </p:cNvPr>
          <p:cNvSpPr txBox="1"/>
          <p:nvPr/>
        </p:nvSpPr>
        <p:spPr>
          <a:xfrm>
            <a:off x="970010" y="1664934"/>
            <a:ext cx="72039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Development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Notes: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The DE-Arm is remastered by Tong Zhang and Dr Rebecca Stewart, from the open source MeArm V3 from [</a:t>
            </a:r>
            <a:r>
              <a:rPr lang="en-GB" dirty="0">
                <a:solidFill>
                  <a:schemeClr val="tx2"/>
                </a:solidFill>
                <a:hlinkClick r:id="rId2"/>
              </a:rPr>
              <a:t>MeArm Robotics</a:t>
            </a:r>
            <a:r>
              <a:rPr lang="zh-CN" altLang="en-US" dirty="0">
                <a:solidFill>
                  <a:schemeClr val="tx2"/>
                </a:solidFill>
                <a:hlinkClick r:id="rId2"/>
              </a:rPr>
              <a:t> </a:t>
            </a:r>
            <a:r>
              <a:rPr lang="en-GB" dirty="0">
                <a:solidFill>
                  <a:schemeClr val="tx2"/>
                </a:solidFill>
                <a:hlinkClick r:id="rId2"/>
              </a:rPr>
              <a:t>Lab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</a:p>
          <a:p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The original build instructions for the MeArm can be found on the [</a:t>
            </a:r>
            <a:r>
              <a:rPr lang="en-GB" dirty="0">
                <a:solidFill>
                  <a:schemeClr val="tx2"/>
                </a:solidFill>
                <a:hlinkClick r:id="rId3"/>
              </a:rPr>
              <a:t>company website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2"/>
                </a:solidFill>
              </a:rPr>
              <a:t>and [</a:t>
            </a:r>
            <a:r>
              <a:rPr lang="en-GB" dirty="0">
                <a:solidFill>
                  <a:schemeClr val="tx2"/>
                </a:solidFill>
                <a:hlinkClick r:id="rId4"/>
              </a:rPr>
              <a:t>Instructables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r>
              <a:rPr lang="en-GB" dirty="0">
                <a:solidFill>
                  <a:schemeClr val="tx2"/>
                </a:solidFill>
              </a:rPr>
              <a:t>The original laser cutting file that was modified to create the DE-Arm is available on [</a:t>
            </a:r>
            <a:r>
              <a:rPr lang="en-GB" dirty="0" err="1">
                <a:solidFill>
                  <a:schemeClr val="tx2"/>
                </a:solidFill>
                <a:hlinkClick r:id="rId5"/>
              </a:rPr>
              <a:t>Thingiverse</a:t>
            </a:r>
            <a:r>
              <a:rPr lang="en-GB" dirty="0">
                <a:solidFill>
                  <a:schemeClr val="tx2"/>
                </a:solidFill>
              </a:rPr>
              <a:t>].</a:t>
            </a:r>
          </a:p>
          <a:p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This module is taught at the [</a:t>
            </a:r>
            <a:r>
              <a:rPr lang="en-GB" dirty="0">
                <a:solidFill>
                  <a:schemeClr val="tx2"/>
                </a:solidFill>
                <a:hlinkClick r:id="rId6"/>
              </a:rPr>
              <a:t>Dyson School of Design Engineering</a:t>
            </a:r>
            <a:r>
              <a:rPr lang="en-GB" dirty="0">
                <a:solidFill>
                  <a:schemeClr val="tx2"/>
                </a:solidFill>
              </a:rPr>
              <a:t>] at [</a:t>
            </a:r>
            <a:r>
              <a:rPr lang="en-GB" dirty="0">
                <a:solidFill>
                  <a:schemeClr val="tx2"/>
                </a:solidFill>
                <a:hlinkClick r:id="rId7"/>
              </a:rPr>
              <a:t>Imperial College London</a:t>
            </a:r>
            <a:r>
              <a:rPr lang="en-GB" dirty="0">
                <a:solidFill>
                  <a:schemeClr val="tx2"/>
                </a:solidFill>
              </a:rPr>
              <a:t>]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4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17099-9EEF-7364-8C8A-3E741A3C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2CB310A-9ECC-B1AB-EA4A-63489C6D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6866062-18D5-3776-0055-8C69F859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E24F4-4BD3-26DA-EE43-1D965D370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271AE-C049-B71A-2A3A-4F1EF02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03F8-E24F-3B88-A4B4-ABF5510A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4364"/>
            <a:ext cx="7886700" cy="4351338"/>
          </a:xfrm>
        </p:spPr>
        <p:txBody>
          <a:bodyPr/>
          <a:lstStyle/>
          <a:p>
            <a:r>
              <a:rPr lang="en-GB" sz="2400" dirty="0">
                <a:solidFill>
                  <a:schemeClr val="tx2"/>
                </a:solidFill>
              </a:rPr>
              <a:t>M3 x 6</a:t>
            </a:r>
            <a:r>
              <a:rPr lang="en-US" altLang="zh-CN" sz="2400" dirty="0">
                <a:solidFill>
                  <a:schemeClr val="tx2"/>
                </a:solidFill>
              </a:rPr>
              <a:t>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8mm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12mm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20mm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SG90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Stick-on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Silicon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Feet: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7B014-5177-1550-2331-515C8944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25" y="2553236"/>
            <a:ext cx="1879097" cy="18022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13219F-6403-06E5-2ACF-C6FCEB88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80FA4-27B7-8821-68A9-E7B3BC2C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60"/>
          <a:stretch>
            <a:fillRect/>
          </a:stretch>
        </p:blipFill>
        <p:spPr>
          <a:xfrm>
            <a:off x="6062425" y="1041353"/>
            <a:ext cx="1992236" cy="1415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1AADF-1E69-A476-5BC6-78A48855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41" y="4482621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8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D0089-837F-F3B5-7124-600D16AD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B72F44-9338-E521-FB8B-46948AEC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D4057BF-0542-09C8-C237-B49D0E9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0E473-BD61-3A39-8B32-F1897289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D1EB8-BD55-D0CF-5E5A-9970DE21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Servo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Calibration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19983F-E0F7-775B-77C8-90217E1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9E6F-07EF-5B72-5E9F-156D3A0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1" y="2811809"/>
            <a:ext cx="1885759" cy="201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0D156-67A8-EDE3-D610-2B51631B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03" y="2805318"/>
            <a:ext cx="1348230" cy="201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B8A2B-F20B-8F4A-C5B4-B1EF464C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20" y="2806024"/>
            <a:ext cx="1885760" cy="2042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F8BD1-05E8-B789-2991-A5235C05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2590103"/>
            <a:ext cx="1761872" cy="269755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7F7A1F-D971-C9A2-AE29-7C88CF5E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817"/>
            <a:ext cx="8239845" cy="992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*You should have a total of 4 servos, calibrated as followed,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They will be identified and used in the assembly.</a:t>
            </a: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51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E6225-02DA-FE22-8109-1F192A6E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C876637-139C-1977-FA14-6B8F8134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BA7D5BF-9E81-F39A-68AE-5A4EF0E22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3B02D-AAC7-3833-1258-ED2EC3DB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BDA2C-DFDD-D305-B55D-0B8AA95E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EE10-E29E-36C7-8806-1E83CCBFE01A}"/>
              </a:ext>
            </a:extLst>
          </p:cNvPr>
          <p:cNvSpPr/>
          <p:nvPr/>
        </p:nvSpPr>
        <p:spPr>
          <a:xfrm>
            <a:off x="235843" y="32252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F5874-7179-E13D-35A3-C09D67CE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/>
          <a:stretch>
            <a:fillRect/>
          </a:stretch>
        </p:blipFill>
        <p:spPr>
          <a:xfrm>
            <a:off x="3645308" y="918266"/>
            <a:ext cx="4925358" cy="43617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005DDF-B56C-31B2-99C5-76F6EF40C8A6}"/>
              </a:ext>
            </a:extLst>
          </p:cNvPr>
          <p:cNvCxnSpPr/>
          <p:nvPr/>
        </p:nvCxnSpPr>
        <p:spPr>
          <a:xfrm>
            <a:off x="5101723" y="191384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1DFDC-1766-75EB-FCD7-96C612A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91"/>
          <a:stretch>
            <a:fillRect/>
          </a:stretch>
        </p:blipFill>
        <p:spPr>
          <a:xfrm>
            <a:off x="592104" y="3477926"/>
            <a:ext cx="3285460" cy="2433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C9FF16-6280-E159-B520-337290B7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7" y="689018"/>
            <a:ext cx="1284472" cy="139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C7E6B-6F14-EF66-24BC-62ED2994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18" y="550794"/>
            <a:ext cx="1518236" cy="1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2B6A-763A-6996-4948-BEE88EA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5DD684E-7EA1-8863-9F8D-3C39873A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3AD8B50-A4E6-869B-3382-8719FED9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5A9543-8D7D-CC55-80DD-F4742240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3321A-C167-59D0-B8F3-3C563011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517A2-8463-457A-B900-8A2A17F7EE40}"/>
              </a:ext>
            </a:extLst>
          </p:cNvPr>
          <p:cNvSpPr/>
          <p:nvPr/>
        </p:nvSpPr>
        <p:spPr>
          <a:xfrm>
            <a:off x="164696" y="17582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37D0-815B-AAB9-5635-4DAE1A0D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5" y="429251"/>
            <a:ext cx="1649020" cy="156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12CE0-D294-BAEE-6FF8-7477B49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6"/>
          <a:stretch>
            <a:fillRect/>
          </a:stretch>
        </p:blipFill>
        <p:spPr>
          <a:xfrm>
            <a:off x="4279884" y="822589"/>
            <a:ext cx="4323813" cy="51171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5BDD09-341F-EA9D-B288-3BBE2C1EE7BE}"/>
              </a:ext>
            </a:extLst>
          </p:cNvPr>
          <p:cNvCxnSpPr/>
          <p:nvPr/>
        </p:nvCxnSpPr>
        <p:spPr>
          <a:xfrm>
            <a:off x="5079573" y="1960662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312B5F-049F-CDD4-8BCF-2C7FBA99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" y="2642828"/>
            <a:ext cx="3285460" cy="30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7697-C5A3-F223-C0A9-995B52A3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EAFD97D-0020-0CC1-B558-894070D0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F632A75-4F19-7BA3-D8EB-2431E2E8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59128F-1AB5-B705-4A41-B058EEA1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A7C274-C86B-8F9E-E401-4ECF4A35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9DD305-744F-12EA-7076-0E70CE14204D}"/>
              </a:ext>
            </a:extLst>
          </p:cNvPr>
          <p:cNvSpPr/>
          <p:nvPr/>
        </p:nvSpPr>
        <p:spPr>
          <a:xfrm>
            <a:off x="91735" y="125745"/>
            <a:ext cx="3220816" cy="2112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A6534-EA21-9DCF-3929-C0574D8D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8"/>
          <a:stretch>
            <a:fillRect/>
          </a:stretch>
        </p:blipFill>
        <p:spPr>
          <a:xfrm>
            <a:off x="3471667" y="815404"/>
            <a:ext cx="5022856" cy="51021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FD65E-58A0-D7F2-41A1-030F84A744E8}"/>
              </a:ext>
            </a:extLst>
          </p:cNvPr>
          <p:cNvCxnSpPr/>
          <p:nvPr/>
        </p:nvCxnSpPr>
        <p:spPr>
          <a:xfrm>
            <a:off x="3640517" y="3081177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2D4C24-6B2C-A575-D7B0-799078A8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6" y="680821"/>
            <a:ext cx="2300493" cy="108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7D3EB-1D2A-97DC-E29E-9DD6DEC481D4}"/>
              </a:ext>
            </a:extLst>
          </p:cNvPr>
          <p:cNvSpPr txBox="1"/>
          <p:nvPr/>
        </p:nvSpPr>
        <p:spPr>
          <a:xfrm>
            <a:off x="2535838" y="1326436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CE95B-F645-1EF2-87A5-5098E563EE8D}"/>
              </a:ext>
            </a:extLst>
          </p:cNvPr>
          <p:cNvCxnSpPr/>
          <p:nvPr/>
        </p:nvCxnSpPr>
        <p:spPr>
          <a:xfrm>
            <a:off x="7900222" y="299306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0E578-38DE-8419-26AA-89655949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7" y="3416475"/>
            <a:ext cx="2742306" cy="25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2304-A2DE-91CC-0093-4C20D03E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64AC340-5534-983B-2151-B7180746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6EEBEF4-E6FF-B37C-5095-E598F487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D6ABB2-E3A1-1893-FD21-B5C500EB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D36A0-0FBC-3282-4C6C-B83A341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CDDA0-5BB3-31AF-162B-421AA42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4" y="822589"/>
            <a:ext cx="5584025" cy="4659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1C02AE-7FAD-DE3E-3984-1256BE4D7609}"/>
              </a:ext>
            </a:extLst>
          </p:cNvPr>
          <p:cNvSpPr/>
          <p:nvPr/>
        </p:nvSpPr>
        <p:spPr>
          <a:xfrm>
            <a:off x="118402" y="14328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1CCB5-ECF3-33AE-D4AA-2E45AD5F49BF}"/>
              </a:ext>
            </a:extLst>
          </p:cNvPr>
          <p:cNvCxnSpPr>
            <a:cxnSpLocks/>
          </p:cNvCxnSpPr>
          <p:nvPr/>
        </p:nvCxnSpPr>
        <p:spPr>
          <a:xfrm flipV="1">
            <a:off x="3600690" y="3642910"/>
            <a:ext cx="797359" cy="15527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89A0D9-289B-AB2C-1302-BCD203A5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597589"/>
            <a:ext cx="3139129" cy="111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8E98C-B9E5-F397-CE98-82A95EB7701B}"/>
              </a:ext>
            </a:extLst>
          </p:cNvPr>
          <p:cNvSpPr txBox="1"/>
          <p:nvPr/>
        </p:nvSpPr>
        <p:spPr>
          <a:xfrm>
            <a:off x="2562505" y="1343978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BEABF-53DA-D06C-3088-F28ABCA793E5}"/>
              </a:ext>
            </a:extLst>
          </p:cNvPr>
          <p:cNvCxnSpPr>
            <a:cxnSpLocks/>
          </p:cNvCxnSpPr>
          <p:nvPr/>
        </p:nvCxnSpPr>
        <p:spPr>
          <a:xfrm flipH="1">
            <a:off x="7400142" y="2122305"/>
            <a:ext cx="1036414" cy="175525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179D8-A327-DB6B-1D66-9273681D615F}"/>
              </a:ext>
            </a:extLst>
          </p:cNvPr>
          <p:cNvCxnSpPr>
            <a:cxnSpLocks/>
          </p:cNvCxnSpPr>
          <p:nvPr/>
        </p:nvCxnSpPr>
        <p:spPr>
          <a:xfrm flipV="1">
            <a:off x="6799354" y="3597545"/>
            <a:ext cx="722422" cy="16163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171D50-052E-C6FA-28A2-45C0D53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18" t="9322" r="4368" b="11542"/>
          <a:stretch>
            <a:fillRect/>
          </a:stretch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431</TotalTime>
  <Words>371</Words>
  <Application>Microsoft Macintosh PowerPoint</Application>
  <PresentationFormat>On-screen Show (4:3)</PresentationFormat>
  <Paragraphs>105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DE Arm 25 Assembly Instructions </vt:lpstr>
      <vt:lpstr>Important Notes:</vt:lpstr>
      <vt:lpstr>List of Parts</vt:lpstr>
      <vt:lpstr>List of Parts</vt:lpstr>
      <vt:lpstr>Servo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Tong</dc:creator>
  <cp:lastModifiedBy>Zhang, Tong</cp:lastModifiedBy>
  <cp:revision>1</cp:revision>
  <dcterms:created xsi:type="dcterms:W3CDTF">2025-09-05T12:04:37Z</dcterms:created>
  <dcterms:modified xsi:type="dcterms:W3CDTF">2025-09-28T22:23:18Z</dcterms:modified>
</cp:coreProperties>
</file>